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7"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Lst>
  <p:sldSz cy="5143500" cx="9144000"/>
  <p:notesSz cx="6858000" cy="9144000"/>
  <p:embeddedFontLst>
    <p:embeddedFont>
      <p:font typeface="Sniglet"/>
      <p:regular r:id="rId48"/>
    </p:embeddedFont>
    <p:embeddedFont>
      <p:font typeface="Bangers"/>
      <p:regular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Sniglet-regular.fntdata"/><Relationship Id="rId47" Type="http://schemas.openxmlformats.org/officeDocument/2006/relationships/slide" Target="slides/slide43.xml"/><Relationship Id="rId49" Type="http://schemas.openxmlformats.org/officeDocument/2006/relationships/font" Target="fonts/Bangers-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Media_(communication)" TargetMode="External"/><Relationship Id="rId3" Type="http://schemas.openxmlformats.org/officeDocument/2006/relationships/hyperlink" Target="https://en.wikipedia.org/wiki/Panel_(comics)" TargetMode="External"/><Relationship Id="rId4" Type="http://schemas.openxmlformats.org/officeDocument/2006/relationships/hyperlink" Target="https://en.wikipedia.org/wiki/Speech_balloon" TargetMode="External"/><Relationship Id="rId5" Type="http://schemas.openxmlformats.org/officeDocument/2006/relationships/hyperlink" Target="https://en.wikipedia.org/wiki/Glossary_of_comics_terminology#Caption" TargetMode="External"/><Relationship Id="rId6" Type="http://schemas.openxmlformats.org/officeDocument/2006/relationships/hyperlink" Target="https://en.wikipedia.org/wiki/Onomatopoeia"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Media_(communication)" TargetMode="External"/><Relationship Id="rId3" Type="http://schemas.openxmlformats.org/officeDocument/2006/relationships/hyperlink" Target="https://en.wikipedia.org/wiki/Panel_(comics)" TargetMode="External"/><Relationship Id="rId4" Type="http://schemas.openxmlformats.org/officeDocument/2006/relationships/hyperlink" Target="https://en.wikipedia.org/wiki/Speech_balloon" TargetMode="External"/><Relationship Id="rId5" Type="http://schemas.openxmlformats.org/officeDocument/2006/relationships/hyperlink" Target="https://en.wikipedia.org/wiki/Glossary_of_comics_terminology#Caption" TargetMode="External"/><Relationship Id="rId6" Type="http://schemas.openxmlformats.org/officeDocument/2006/relationships/hyperlink" Target="https://en.wikipedia.org/wiki/Onomatopoeia"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Media_(communication)" TargetMode="External"/><Relationship Id="rId3" Type="http://schemas.openxmlformats.org/officeDocument/2006/relationships/hyperlink" Target="https://en.wikipedia.org/wiki/Panel_(comics)" TargetMode="External"/><Relationship Id="rId4" Type="http://schemas.openxmlformats.org/officeDocument/2006/relationships/hyperlink" Target="https://en.wikipedia.org/wiki/Speech_balloon" TargetMode="External"/><Relationship Id="rId5" Type="http://schemas.openxmlformats.org/officeDocument/2006/relationships/hyperlink" Target="https://en.wikipedia.org/wiki/Glossary_of_comics_terminology#Caption" TargetMode="External"/><Relationship Id="rId6" Type="http://schemas.openxmlformats.org/officeDocument/2006/relationships/hyperlink" Target="https://en.wikipedia.org/wiki/Onomatopoeia"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 name="Shape 66"/>
        <p:cNvGrpSpPr/>
        <p:nvPr/>
      </p:nvGrpSpPr>
      <p:grpSpPr>
        <a:xfrm>
          <a:off x="0" y="0"/>
          <a:ext cx="0" cy="0"/>
          <a:chOff x="0" y="0"/>
          <a:chExt cx="0" cy="0"/>
        </a:xfrm>
      </p:grpSpPr>
      <p:sp>
        <p:nvSpPr>
          <p:cNvPr id="67" name="Google Shape;67;g35f391192_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35f391192_01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5f391192_0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g6b3c0b678e_0_2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6b3c0b678e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6b3c0b678e_0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6b3c0b678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g6b3c0b678e_0_3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6b3c0b678e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Where do you see aspects of lineweight and texture?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6b3c0b678e_0_4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6b3c0b678e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35f391192_07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5f391192_0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6b3c0b678e_0_5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6b3c0b678e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35ed75ccf_03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35ed75ccf_0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758854e5b9_0_5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758854e5b9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35f391192_08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35f391192_0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Google Shape;72;g35f391192_0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35f391192_0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758854e5b9_0_3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758854e5b9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35f391192_0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5f391192_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758854e5b9_0_6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758854e5b9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35ed75ccf_05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35ed75ccf_0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758854e5b9_0_7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758854e5b9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758854e5b9_0_8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758854e5b9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6bf54ee657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6bf54ee65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g6bf54ee657_0_1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6bf54ee65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6bf54ee657_0_1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6bf54ee657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6bf54ee657_0_2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6bf54ee657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Google Shape;79;p: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050">
                <a:solidFill>
                  <a:srgbClr val="222222"/>
                </a:solidFill>
                <a:highlight>
                  <a:srgbClr val="FFFFFF"/>
                </a:highlight>
              </a:rPr>
              <a:t>Comics</a:t>
            </a:r>
            <a:r>
              <a:rPr lang="en" sz="1050">
                <a:solidFill>
                  <a:srgbClr val="222222"/>
                </a:solidFill>
                <a:highlight>
                  <a:srgbClr val="FFFFFF"/>
                </a:highlight>
              </a:rPr>
              <a:t> is a </a:t>
            </a:r>
            <a:r>
              <a:rPr lang="en" sz="1050">
                <a:solidFill>
                  <a:srgbClr val="0B0080"/>
                </a:solidFill>
                <a:highlight>
                  <a:srgbClr val="FFFFFF"/>
                </a:highlight>
                <a:uFill>
                  <a:noFill/>
                </a:uFill>
                <a:hlinkClick r:id="rId2"/>
              </a:rPr>
              <a:t>medium</a:t>
            </a:r>
            <a:r>
              <a:rPr lang="en" sz="1050">
                <a:solidFill>
                  <a:srgbClr val="222222"/>
                </a:solidFill>
                <a:highlight>
                  <a:srgbClr val="FFFFFF"/>
                </a:highlight>
              </a:rPr>
              <a:t> used to express ideas through images, often combined with text or other visual information. Frequently, comics takes the form of sequences of </a:t>
            </a:r>
            <a:r>
              <a:rPr lang="en" sz="1050">
                <a:solidFill>
                  <a:srgbClr val="0B0080"/>
                </a:solidFill>
                <a:highlight>
                  <a:srgbClr val="FFFFFF"/>
                </a:highlight>
                <a:uFill>
                  <a:noFill/>
                </a:uFill>
                <a:hlinkClick r:id="rId3"/>
              </a:rPr>
              <a:t>panels</a:t>
            </a:r>
            <a:r>
              <a:rPr lang="en" sz="1050">
                <a:solidFill>
                  <a:srgbClr val="222222"/>
                </a:solidFill>
                <a:highlight>
                  <a:srgbClr val="FFFFFF"/>
                </a:highlight>
              </a:rPr>
              <a:t> of images. Often textual devices such as </a:t>
            </a:r>
            <a:r>
              <a:rPr lang="en" sz="1050">
                <a:solidFill>
                  <a:srgbClr val="0B0080"/>
                </a:solidFill>
                <a:highlight>
                  <a:srgbClr val="FFFFFF"/>
                </a:highlight>
                <a:uFill>
                  <a:noFill/>
                </a:uFill>
                <a:hlinkClick r:id="rId4"/>
              </a:rPr>
              <a:t>speech balloons</a:t>
            </a:r>
            <a:r>
              <a:rPr lang="en" sz="1050">
                <a:solidFill>
                  <a:srgbClr val="222222"/>
                </a:solidFill>
                <a:highlight>
                  <a:srgbClr val="FFFFFF"/>
                </a:highlight>
              </a:rPr>
              <a:t>, </a:t>
            </a:r>
            <a:r>
              <a:rPr lang="en" sz="1050">
                <a:solidFill>
                  <a:srgbClr val="0B0080"/>
                </a:solidFill>
                <a:highlight>
                  <a:srgbClr val="FFFFFF"/>
                </a:highlight>
                <a:uFill>
                  <a:noFill/>
                </a:uFill>
                <a:hlinkClick r:id="rId5"/>
              </a:rPr>
              <a:t>captions</a:t>
            </a:r>
            <a:r>
              <a:rPr lang="en" sz="1050">
                <a:solidFill>
                  <a:srgbClr val="222222"/>
                </a:solidFill>
                <a:highlight>
                  <a:srgbClr val="FFFFFF"/>
                </a:highlight>
              </a:rPr>
              <a:t>, and </a:t>
            </a:r>
            <a:r>
              <a:rPr lang="en" sz="1050">
                <a:solidFill>
                  <a:srgbClr val="0B0080"/>
                </a:solidFill>
                <a:highlight>
                  <a:srgbClr val="FFFFFF"/>
                </a:highlight>
                <a:uFill>
                  <a:noFill/>
                </a:uFill>
                <a:hlinkClick r:id="rId6"/>
              </a:rPr>
              <a:t>onomatopoeia</a:t>
            </a:r>
            <a:r>
              <a:rPr lang="en" sz="1050">
                <a:solidFill>
                  <a:srgbClr val="222222"/>
                </a:solidFill>
                <a:highlight>
                  <a:srgbClr val="FFFFFF"/>
                </a:highlight>
              </a:rPr>
              <a:t> indicate dialogue, narration, sound effects, or other information.</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g6bf54ee657_0_3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6bf54ee657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6bf54ee657_0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6bf54ee65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g6c1c4ad1a8_2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6c1c4ad1a8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g6c1c4ad1a8_2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6c1c4ad1a8_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g6bf54ee657_0_3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6bf54ee657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Google Shape;332;g6c512c9868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6c512c986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6c512c9868_0_1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6c512c9868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6c512c9868_0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6c512c986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g6c512c9868_0_2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6c512c9868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9" name="Shape 359"/>
        <p:cNvGrpSpPr/>
        <p:nvPr/>
      </p:nvGrpSpPr>
      <p:grpSpPr>
        <a:xfrm>
          <a:off x="0" y="0"/>
          <a:ext cx="0" cy="0"/>
          <a:chOff x="0" y="0"/>
          <a:chExt cx="0" cy="0"/>
        </a:xfrm>
      </p:grpSpPr>
      <p:sp>
        <p:nvSpPr>
          <p:cNvPr id="360" name="Google Shape;360;g6c52fcf7da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6c52fcf7d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6b3c0b678e_0_1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6b3c0b678e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050">
                <a:solidFill>
                  <a:srgbClr val="222222"/>
                </a:solidFill>
                <a:highlight>
                  <a:srgbClr val="FFFFFF"/>
                </a:highlight>
              </a:rPr>
              <a:t>Comics</a:t>
            </a:r>
            <a:r>
              <a:rPr lang="en" sz="1050">
                <a:solidFill>
                  <a:srgbClr val="222222"/>
                </a:solidFill>
                <a:highlight>
                  <a:srgbClr val="FFFFFF"/>
                </a:highlight>
              </a:rPr>
              <a:t> is a </a:t>
            </a:r>
            <a:r>
              <a:rPr lang="en" sz="1050">
                <a:solidFill>
                  <a:srgbClr val="0B0080"/>
                </a:solidFill>
                <a:highlight>
                  <a:srgbClr val="FFFFFF"/>
                </a:highlight>
                <a:uFill>
                  <a:noFill/>
                </a:uFill>
                <a:hlinkClick r:id="rId2"/>
              </a:rPr>
              <a:t>medium</a:t>
            </a:r>
            <a:r>
              <a:rPr lang="en" sz="1050">
                <a:solidFill>
                  <a:srgbClr val="222222"/>
                </a:solidFill>
                <a:highlight>
                  <a:srgbClr val="FFFFFF"/>
                </a:highlight>
              </a:rPr>
              <a:t> used to express ideas through images, often combined with text or other visual information. Frequently, comics takes the form of sequences of </a:t>
            </a:r>
            <a:r>
              <a:rPr lang="en" sz="1050">
                <a:solidFill>
                  <a:srgbClr val="0B0080"/>
                </a:solidFill>
                <a:highlight>
                  <a:srgbClr val="FFFFFF"/>
                </a:highlight>
                <a:uFill>
                  <a:noFill/>
                </a:uFill>
                <a:hlinkClick r:id="rId3"/>
              </a:rPr>
              <a:t>panels</a:t>
            </a:r>
            <a:r>
              <a:rPr lang="en" sz="1050">
                <a:solidFill>
                  <a:srgbClr val="222222"/>
                </a:solidFill>
                <a:highlight>
                  <a:srgbClr val="FFFFFF"/>
                </a:highlight>
              </a:rPr>
              <a:t> of images. Often textual devices such as </a:t>
            </a:r>
            <a:r>
              <a:rPr lang="en" sz="1050">
                <a:solidFill>
                  <a:srgbClr val="0B0080"/>
                </a:solidFill>
                <a:highlight>
                  <a:srgbClr val="FFFFFF"/>
                </a:highlight>
                <a:uFill>
                  <a:noFill/>
                </a:uFill>
                <a:hlinkClick r:id="rId4"/>
              </a:rPr>
              <a:t>speech balloons</a:t>
            </a:r>
            <a:r>
              <a:rPr lang="en" sz="1050">
                <a:solidFill>
                  <a:srgbClr val="222222"/>
                </a:solidFill>
                <a:highlight>
                  <a:srgbClr val="FFFFFF"/>
                </a:highlight>
              </a:rPr>
              <a:t>, </a:t>
            </a:r>
            <a:r>
              <a:rPr lang="en" sz="1050">
                <a:solidFill>
                  <a:srgbClr val="0B0080"/>
                </a:solidFill>
                <a:highlight>
                  <a:srgbClr val="FFFFFF"/>
                </a:highlight>
                <a:uFill>
                  <a:noFill/>
                </a:uFill>
                <a:hlinkClick r:id="rId5"/>
              </a:rPr>
              <a:t>captions</a:t>
            </a:r>
            <a:r>
              <a:rPr lang="en" sz="1050">
                <a:solidFill>
                  <a:srgbClr val="222222"/>
                </a:solidFill>
                <a:highlight>
                  <a:srgbClr val="FFFFFF"/>
                </a:highlight>
              </a:rPr>
              <a:t>, and </a:t>
            </a:r>
            <a:r>
              <a:rPr lang="en" sz="1050">
                <a:solidFill>
                  <a:srgbClr val="0B0080"/>
                </a:solidFill>
                <a:highlight>
                  <a:srgbClr val="FFFFFF"/>
                </a:highlight>
                <a:uFill>
                  <a:noFill/>
                </a:uFill>
                <a:hlinkClick r:id="rId6"/>
              </a:rPr>
              <a:t>onomatopoeia</a:t>
            </a:r>
            <a:r>
              <a:rPr lang="en" sz="1050">
                <a:solidFill>
                  <a:srgbClr val="222222"/>
                </a:solidFill>
                <a:highlight>
                  <a:srgbClr val="FFFFFF"/>
                </a:highlight>
              </a:rPr>
              <a:t> indicate dialogue, narration, sound effects, or other information.</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g6c52fcf7da_0_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6c52fcf7d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g75f37a6333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75f37a633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0" name="Shape 380"/>
        <p:cNvGrpSpPr/>
        <p:nvPr/>
      </p:nvGrpSpPr>
      <p:grpSpPr>
        <a:xfrm>
          <a:off x="0" y="0"/>
          <a:ext cx="0" cy="0"/>
          <a:chOff x="0" y="0"/>
          <a:chExt cx="0" cy="0"/>
        </a:xfrm>
      </p:grpSpPr>
      <p:sp>
        <p:nvSpPr>
          <p:cNvPr id="381" name="Google Shape;381;g3606f1c2d_3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3606f1c2d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7" name="Shape 387"/>
        <p:cNvGrpSpPr/>
        <p:nvPr/>
      </p:nvGrpSpPr>
      <p:grpSpPr>
        <a:xfrm>
          <a:off x="0" y="0"/>
          <a:ext cx="0" cy="0"/>
          <a:chOff x="0" y="0"/>
          <a:chExt cx="0" cy="0"/>
        </a:xfrm>
      </p:grpSpPr>
      <p:sp>
        <p:nvSpPr>
          <p:cNvPr id="388" name="Google Shape;388;g758854e5b9_0_7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758854e5b9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g758854e5b9_0_3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758854e5b9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050">
                <a:solidFill>
                  <a:srgbClr val="222222"/>
                </a:solidFill>
                <a:highlight>
                  <a:srgbClr val="FFFFFF"/>
                </a:highlight>
              </a:rPr>
              <a:t>Comics</a:t>
            </a:r>
            <a:r>
              <a:rPr lang="en" sz="1050">
                <a:solidFill>
                  <a:srgbClr val="222222"/>
                </a:solidFill>
                <a:highlight>
                  <a:srgbClr val="FFFFFF"/>
                </a:highlight>
              </a:rPr>
              <a:t> is a </a:t>
            </a:r>
            <a:r>
              <a:rPr lang="en" sz="1050">
                <a:solidFill>
                  <a:srgbClr val="0B0080"/>
                </a:solidFill>
                <a:highlight>
                  <a:srgbClr val="FFFFFF"/>
                </a:highlight>
                <a:uFill>
                  <a:noFill/>
                </a:uFill>
                <a:hlinkClick r:id="rId2"/>
              </a:rPr>
              <a:t>medium</a:t>
            </a:r>
            <a:r>
              <a:rPr lang="en" sz="1050">
                <a:solidFill>
                  <a:srgbClr val="222222"/>
                </a:solidFill>
                <a:highlight>
                  <a:srgbClr val="FFFFFF"/>
                </a:highlight>
              </a:rPr>
              <a:t> used to express ideas through images, often combined with text or other visual information. Frequently, comics takes the form of sequences of </a:t>
            </a:r>
            <a:r>
              <a:rPr lang="en" sz="1050">
                <a:solidFill>
                  <a:srgbClr val="0B0080"/>
                </a:solidFill>
                <a:highlight>
                  <a:srgbClr val="FFFFFF"/>
                </a:highlight>
                <a:uFill>
                  <a:noFill/>
                </a:uFill>
                <a:hlinkClick r:id="rId3"/>
              </a:rPr>
              <a:t>panels</a:t>
            </a:r>
            <a:r>
              <a:rPr lang="en" sz="1050">
                <a:solidFill>
                  <a:srgbClr val="222222"/>
                </a:solidFill>
                <a:highlight>
                  <a:srgbClr val="FFFFFF"/>
                </a:highlight>
              </a:rPr>
              <a:t> of images. Often textual devices such as </a:t>
            </a:r>
            <a:r>
              <a:rPr lang="en" sz="1050">
                <a:solidFill>
                  <a:srgbClr val="0B0080"/>
                </a:solidFill>
                <a:highlight>
                  <a:srgbClr val="FFFFFF"/>
                </a:highlight>
                <a:uFill>
                  <a:noFill/>
                </a:uFill>
                <a:hlinkClick r:id="rId4"/>
              </a:rPr>
              <a:t>speech balloons</a:t>
            </a:r>
            <a:r>
              <a:rPr lang="en" sz="1050">
                <a:solidFill>
                  <a:srgbClr val="222222"/>
                </a:solidFill>
                <a:highlight>
                  <a:srgbClr val="FFFFFF"/>
                </a:highlight>
              </a:rPr>
              <a:t>, </a:t>
            </a:r>
            <a:r>
              <a:rPr lang="en" sz="1050">
                <a:solidFill>
                  <a:srgbClr val="0B0080"/>
                </a:solidFill>
                <a:highlight>
                  <a:srgbClr val="FFFFFF"/>
                </a:highlight>
                <a:uFill>
                  <a:noFill/>
                </a:uFill>
                <a:hlinkClick r:id="rId5"/>
              </a:rPr>
              <a:t>captions</a:t>
            </a:r>
            <a:r>
              <a:rPr lang="en" sz="1050">
                <a:solidFill>
                  <a:srgbClr val="222222"/>
                </a:solidFill>
                <a:highlight>
                  <a:srgbClr val="FFFFFF"/>
                </a:highlight>
              </a:rPr>
              <a:t>, and </a:t>
            </a:r>
            <a:r>
              <a:rPr lang="en" sz="1050">
                <a:solidFill>
                  <a:srgbClr val="0B0080"/>
                </a:solidFill>
                <a:highlight>
                  <a:srgbClr val="FFFFFF"/>
                </a:highlight>
                <a:uFill>
                  <a:noFill/>
                </a:uFill>
                <a:hlinkClick r:id="rId6"/>
              </a:rPr>
              <a:t>onomatopoeia</a:t>
            </a:r>
            <a:r>
              <a:rPr lang="en" sz="1050">
                <a:solidFill>
                  <a:srgbClr val="222222"/>
                </a:solidFill>
                <a:highlight>
                  <a:srgbClr val="FFFFFF"/>
                </a:highlight>
              </a:rPr>
              <a:t> indicate dialogue, narration, sound effects, or other information.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35ed75ccf_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35ed75ccf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 name="Shape 109"/>
        <p:cNvGrpSpPr/>
        <p:nvPr/>
      </p:nvGrpSpPr>
      <p:grpSpPr>
        <a:xfrm>
          <a:off x="0" y="0"/>
          <a:ext cx="0" cy="0"/>
          <a:chOff x="0" y="0"/>
          <a:chExt cx="0" cy="0"/>
        </a:xfrm>
      </p:grpSpPr>
      <p:sp>
        <p:nvSpPr>
          <p:cNvPr id="110" name="Google Shape;110;g758854e5b9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758854e5b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Manga is the term used for a style of japanese comics and cartoons, developed in the late 19th century. Manga became more popular in the 1950’s. Difference between anime and manga, anime is a TV show/movie, manga is a comic/cartoon.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g758854e5b9_0_1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758854e5b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Manga is the term used for a style of japanese comics and cartoons, developed in the late 19th century. Manga became more popular in the 1950’s. Difference between anime and manga, anime is a TV show/movie, manga is a comic/cartoon. Chōjū-jinbutsu-giga (“Animal-person Caricatures”) is a set of 4 </a:t>
            </a:r>
            <a:r>
              <a:rPr lang="en"/>
              <a:t>pictorial</a:t>
            </a:r>
            <a:r>
              <a:rPr lang="en"/>
              <a:t> scrolls. They are meant to be read from right to left, as with most traditional asian scrolls.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g758854e5b9_0_2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758854e5b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Panels are not explicitly seen. Seens are divided by the repeating characters, as in traditional scrolls (cross-cultural).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spTree>
      <p:nvGrpSpPr>
        <p:cNvPr id="9" name="Shape 9"/>
        <p:cNvGrpSpPr/>
        <p:nvPr/>
      </p:nvGrpSpPr>
      <p:grpSpPr>
        <a:xfrm>
          <a:off x="0" y="0"/>
          <a:ext cx="0" cy="0"/>
          <a:chOff x="0" y="0"/>
          <a:chExt cx="0" cy="0"/>
        </a:xfrm>
      </p:grpSpPr>
      <p:pic>
        <p:nvPicPr>
          <p:cNvPr descr="comic-04.png" id="10" name="Google Shape;10;p2"/>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11" name="Google Shape;11;p2"/>
          <p:cNvSpPr/>
          <p:nvPr/>
        </p:nvSpPr>
        <p:spPr>
          <a:xfrm>
            <a:off x="1315275" y="921225"/>
            <a:ext cx="6411650" cy="3910600"/>
          </a:xfrm>
          <a:custGeom>
            <a:rect b="b" l="l" r="r" t="t"/>
            <a:pathLst>
              <a:path extrusionOk="0" h="156424" w="256466">
                <a:moveTo>
                  <a:pt x="39612" y="0"/>
                </a:moveTo>
                <a:lnTo>
                  <a:pt x="39612" y="26023"/>
                </a:lnTo>
                <a:lnTo>
                  <a:pt x="0" y="23918"/>
                </a:lnTo>
                <a:lnTo>
                  <a:pt x="40190" y="61876"/>
                </a:lnTo>
                <a:lnTo>
                  <a:pt x="40190" y="156424"/>
                </a:lnTo>
                <a:lnTo>
                  <a:pt x="256466" y="139076"/>
                </a:lnTo>
                <a:lnTo>
                  <a:pt x="248659" y="19951"/>
                </a:lnTo>
                <a:close/>
              </a:path>
            </a:pathLst>
          </a:custGeom>
          <a:solidFill>
            <a:srgbClr val="001936">
              <a:alpha val="21920"/>
            </a:srgbClr>
          </a:solidFill>
          <a:ln>
            <a:noFill/>
          </a:ln>
        </p:spPr>
      </p:sp>
      <p:sp>
        <p:nvSpPr>
          <p:cNvPr id="12" name="Google Shape;12;p2"/>
          <p:cNvSpPr/>
          <p:nvPr/>
        </p:nvSpPr>
        <p:spPr>
          <a:xfrm>
            <a:off x="1010475" y="616425"/>
            <a:ext cx="6411650" cy="3910600"/>
          </a:xfrm>
          <a:custGeom>
            <a:rect b="b" l="l" r="r" t="t"/>
            <a:pathLst>
              <a:path extrusionOk="0" h="156424" w="256466">
                <a:moveTo>
                  <a:pt x="39612" y="0"/>
                </a:moveTo>
                <a:lnTo>
                  <a:pt x="39612" y="26023"/>
                </a:lnTo>
                <a:lnTo>
                  <a:pt x="0" y="23918"/>
                </a:lnTo>
                <a:lnTo>
                  <a:pt x="40190" y="61876"/>
                </a:lnTo>
                <a:lnTo>
                  <a:pt x="40190" y="156424"/>
                </a:lnTo>
                <a:lnTo>
                  <a:pt x="256466" y="139076"/>
                </a:lnTo>
                <a:lnTo>
                  <a:pt x="248659" y="19951"/>
                </a:lnTo>
                <a:close/>
              </a:path>
            </a:pathLst>
          </a:custGeom>
          <a:solidFill>
            <a:srgbClr val="FFFFFF"/>
          </a:solidFill>
          <a:ln cap="flat" cmpd="sng" w="76200">
            <a:solidFill>
              <a:srgbClr val="000000"/>
            </a:solidFill>
            <a:prstDash val="solid"/>
            <a:miter lim="8000"/>
            <a:headEnd len="med" w="med" type="none"/>
            <a:tailEnd len="med" w="med" type="none"/>
          </a:ln>
        </p:spPr>
      </p:sp>
      <p:sp>
        <p:nvSpPr>
          <p:cNvPr id="13" name="Google Shape;13;p2"/>
          <p:cNvSpPr txBox="1"/>
          <p:nvPr>
            <p:ph type="ctrTitle"/>
          </p:nvPr>
        </p:nvSpPr>
        <p:spPr>
          <a:xfrm>
            <a:off x="2572125" y="2068625"/>
            <a:ext cx="4271700" cy="1159800"/>
          </a:xfrm>
          <a:prstGeom prst="rect">
            <a:avLst/>
          </a:prstGeom>
        </p:spPr>
        <p:txBody>
          <a:bodyPr anchorCtr="0" anchor="ctr" bIns="91425" lIns="91425" spcFirstLastPara="1" rIns="91425" wrap="square" tIns="91425">
            <a:no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spTree>
      <p:nvGrpSpPr>
        <p:cNvPr id="14" name="Shape 14"/>
        <p:cNvGrpSpPr/>
        <p:nvPr/>
      </p:nvGrpSpPr>
      <p:grpSpPr>
        <a:xfrm>
          <a:off x="0" y="0"/>
          <a:ext cx="0" cy="0"/>
          <a:chOff x="0" y="0"/>
          <a:chExt cx="0" cy="0"/>
        </a:xfrm>
      </p:grpSpPr>
      <p:pic>
        <p:nvPicPr>
          <p:cNvPr descr="comic-04.png" id="15" name="Google Shape;15;p3"/>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16" name="Google Shape;16;p3"/>
          <p:cNvSpPr/>
          <p:nvPr/>
        </p:nvSpPr>
        <p:spPr>
          <a:xfrm flipH="1" rot="169468">
            <a:off x="3608972" y="646196"/>
            <a:ext cx="5247975" cy="3809532"/>
          </a:xfrm>
          <a:prstGeom prst="wedgeEllipseCallout">
            <a:avLst>
              <a:gd fmla="val -42509" name="adj1"/>
              <a:gd fmla="val 62980" name="adj2"/>
            </a:avLst>
          </a:prstGeom>
          <a:solidFill>
            <a:srgbClr val="001936">
              <a:alpha val="21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p:nvPr/>
        </p:nvSpPr>
        <p:spPr>
          <a:xfrm flipH="1" rot="169468">
            <a:off x="3380372" y="417596"/>
            <a:ext cx="5247975" cy="3809532"/>
          </a:xfrm>
          <a:prstGeom prst="wedgeEllipseCallout">
            <a:avLst>
              <a:gd fmla="val -42509" name="adj1"/>
              <a:gd fmla="val 62980" name="adj2"/>
            </a:avLst>
          </a:prstGeom>
          <a:solidFill>
            <a:srgbClr val="FFFFFF"/>
          </a:solidFill>
          <a:ln cap="flat" cmpd="sng" w="762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txBox="1"/>
          <p:nvPr>
            <p:ph type="ctrTitle"/>
          </p:nvPr>
        </p:nvSpPr>
        <p:spPr>
          <a:xfrm>
            <a:off x="4101125" y="1659550"/>
            <a:ext cx="37674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9" name="Google Shape;19;p3"/>
          <p:cNvSpPr txBox="1"/>
          <p:nvPr>
            <p:ph idx="1" type="subTitle"/>
          </p:nvPr>
        </p:nvSpPr>
        <p:spPr>
          <a:xfrm>
            <a:off x="4101125" y="2687651"/>
            <a:ext cx="37674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000000"/>
              </a:buClr>
              <a:buSzPts val="1800"/>
              <a:buNone/>
              <a:defRPr sz="1800">
                <a:solidFill>
                  <a:srgbClr val="000000"/>
                </a:solidFill>
              </a:defRPr>
            </a:lvl1pPr>
            <a:lvl2pPr lvl="1" rtl="0" algn="ctr">
              <a:spcBef>
                <a:spcPts val="0"/>
              </a:spcBef>
              <a:spcAft>
                <a:spcPts val="0"/>
              </a:spcAft>
              <a:buClr>
                <a:srgbClr val="000000"/>
              </a:buClr>
              <a:buSzPts val="1800"/>
              <a:buNone/>
              <a:defRPr sz="1800">
                <a:solidFill>
                  <a:srgbClr val="000000"/>
                </a:solidFill>
              </a:defRPr>
            </a:lvl2pPr>
            <a:lvl3pPr lvl="2" rtl="0" algn="ctr">
              <a:spcBef>
                <a:spcPts val="0"/>
              </a:spcBef>
              <a:spcAft>
                <a:spcPts val="0"/>
              </a:spcAft>
              <a:buClr>
                <a:srgbClr val="000000"/>
              </a:buClr>
              <a:buSzPts val="1800"/>
              <a:buNone/>
              <a:defRPr sz="1800">
                <a:solidFill>
                  <a:srgbClr val="000000"/>
                </a:solidFill>
              </a:defRPr>
            </a:lvl3pPr>
            <a:lvl4pPr lvl="3" rtl="0" algn="ctr">
              <a:spcBef>
                <a:spcPts val="0"/>
              </a:spcBef>
              <a:spcAft>
                <a:spcPts val="0"/>
              </a:spcAft>
              <a:buClr>
                <a:srgbClr val="000000"/>
              </a:buClr>
              <a:buSzPts val="1800"/>
              <a:buNone/>
              <a:defRPr>
                <a:solidFill>
                  <a:srgbClr val="000000"/>
                </a:solidFill>
              </a:defRPr>
            </a:lvl4pPr>
            <a:lvl5pPr lvl="4" rtl="0" algn="ctr">
              <a:spcBef>
                <a:spcPts val="0"/>
              </a:spcBef>
              <a:spcAft>
                <a:spcPts val="0"/>
              </a:spcAft>
              <a:buClr>
                <a:srgbClr val="000000"/>
              </a:buClr>
              <a:buSzPts val="1800"/>
              <a:buNone/>
              <a:defRPr>
                <a:solidFill>
                  <a:srgbClr val="000000"/>
                </a:solidFill>
              </a:defRPr>
            </a:lvl5pPr>
            <a:lvl6pPr lvl="5" rtl="0" algn="ctr">
              <a:spcBef>
                <a:spcPts val="0"/>
              </a:spcBef>
              <a:spcAft>
                <a:spcPts val="0"/>
              </a:spcAft>
              <a:buClr>
                <a:srgbClr val="000000"/>
              </a:buClr>
              <a:buSzPts val="1800"/>
              <a:buNone/>
              <a:defRPr>
                <a:solidFill>
                  <a:srgbClr val="000000"/>
                </a:solidFill>
              </a:defRPr>
            </a:lvl6pPr>
            <a:lvl7pPr lvl="6" rtl="0" algn="ctr">
              <a:spcBef>
                <a:spcPts val="0"/>
              </a:spcBef>
              <a:spcAft>
                <a:spcPts val="0"/>
              </a:spcAft>
              <a:buClr>
                <a:srgbClr val="000000"/>
              </a:buClr>
              <a:buSzPts val="1800"/>
              <a:buNone/>
              <a:defRPr>
                <a:solidFill>
                  <a:srgbClr val="000000"/>
                </a:solidFill>
              </a:defRPr>
            </a:lvl7pPr>
            <a:lvl8pPr lvl="7" rtl="0" algn="ctr">
              <a:spcBef>
                <a:spcPts val="0"/>
              </a:spcBef>
              <a:spcAft>
                <a:spcPts val="0"/>
              </a:spcAft>
              <a:buClr>
                <a:srgbClr val="000000"/>
              </a:buClr>
              <a:buSzPts val="1800"/>
              <a:buNone/>
              <a:defRPr>
                <a:solidFill>
                  <a:srgbClr val="000000"/>
                </a:solidFill>
              </a:defRPr>
            </a:lvl8pPr>
            <a:lvl9pPr lvl="8" rtl="0" algn="ctr">
              <a:spcBef>
                <a:spcPts val="0"/>
              </a:spcBef>
              <a:spcAft>
                <a:spcPts val="0"/>
              </a:spcAft>
              <a:buClr>
                <a:srgbClr val="000000"/>
              </a:buClr>
              <a:buSzPts val="1800"/>
              <a:buNone/>
              <a:defRPr>
                <a:solidFill>
                  <a:srgbClr val="000000"/>
                </a:solidFill>
              </a:defRPr>
            </a:lvl9pPr>
          </a:lstStyle>
          <a:p/>
        </p:txBody>
      </p:sp>
      <p:sp>
        <p:nvSpPr>
          <p:cNvPr id="20" name="Google Shape;20;p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21" name="Shape 21"/>
        <p:cNvGrpSpPr/>
        <p:nvPr/>
      </p:nvGrpSpPr>
      <p:grpSpPr>
        <a:xfrm>
          <a:off x="0" y="0"/>
          <a:ext cx="0" cy="0"/>
          <a:chOff x="0" y="0"/>
          <a:chExt cx="0" cy="0"/>
        </a:xfrm>
      </p:grpSpPr>
      <p:pic>
        <p:nvPicPr>
          <p:cNvPr descr="comic-02.png" id="22" name="Google Shape;22;p4"/>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23" name="Google Shape;23;p4"/>
          <p:cNvSpPr/>
          <p:nvPr/>
        </p:nvSpPr>
        <p:spPr>
          <a:xfrm>
            <a:off x="1992350" y="37775"/>
            <a:ext cx="5616577" cy="5220440"/>
          </a:xfrm>
          <a:custGeom>
            <a:rect b="b" l="l" r="r" t="t"/>
            <a:pathLst>
              <a:path extrusionOk="0" h="106692" w="114788">
                <a:moveTo>
                  <a:pt x="40479" y="15324"/>
                </a:moveTo>
                <a:lnTo>
                  <a:pt x="41346" y="3758"/>
                </a:lnTo>
                <a:lnTo>
                  <a:pt x="52623" y="13878"/>
                </a:lnTo>
                <a:lnTo>
                  <a:pt x="56382" y="0"/>
                </a:lnTo>
                <a:lnTo>
                  <a:pt x="63610" y="14746"/>
                </a:lnTo>
                <a:lnTo>
                  <a:pt x="70549" y="2024"/>
                </a:lnTo>
                <a:lnTo>
                  <a:pt x="75754" y="17926"/>
                </a:lnTo>
                <a:lnTo>
                  <a:pt x="85006" y="6939"/>
                </a:lnTo>
                <a:lnTo>
                  <a:pt x="85006" y="23131"/>
                </a:lnTo>
                <a:lnTo>
                  <a:pt x="100620" y="13589"/>
                </a:lnTo>
                <a:lnTo>
                  <a:pt x="96861" y="31516"/>
                </a:lnTo>
                <a:lnTo>
                  <a:pt x="111896" y="26889"/>
                </a:lnTo>
                <a:lnTo>
                  <a:pt x="100909" y="41057"/>
                </a:lnTo>
                <a:lnTo>
                  <a:pt x="114209" y="42214"/>
                </a:lnTo>
                <a:lnTo>
                  <a:pt x="104379" y="53201"/>
                </a:lnTo>
                <a:lnTo>
                  <a:pt x="114788" y="59851"/>
                </a:lnTo>
                <a:lnTo>
                  <a:pt x="101198" y="64188"/>
                </a:lnTo>
                <a:lnTo>
                  <a:pt x="105246" y="74886"/>
                </a:lnTo>
                <a:lnTo>
                  <a:pt x="93102" y="73730"/>
                </a:lnTo>
                <a:lnTo>
                  <a:pt x="97150" y="85006"/>
                </a:lnTo>
                <a:lnTo>
                  <a:pt x="88187" y="81537"/>
                </a:lnTo>
                <a:lnTo>
                  <a:pt x="87319" y="95994"/>
                </a:lnTo>
                <a:lnTo>
                  <a:pt x="76043" y="91078"/>
                </a:lnTo>
                <a:lnTo>
                  <a:pt x="71417" y="101776"/>
                </a:lnTo>
                <a:lnTo>
                  <a:pt x="64478" y="93970"/>
                </a:lnTo>
                <a:lnTo>
                  <a:pt x="58984" y="106692"/>
                </a:lnTo>
                <a:lnTo>
                  <a:pt x="52334" y="88187"/>
                </a:lnTo>
                <a:lnTo>
                  <a:pt x="45105" y="100620"/>
                </a:lnTo>
                <a:lnTo>
                  <a:pt x="41636" y="86741"/>
                </a:lnTo>
                <a:lnTo>
                  <a:pt x="29492" y="102355"/>
                </a:lnTo>
                <a:lnTo>
                  <a:pt x="29781" y="83271"/>
                </a:lnTo>
                <a:lnTo>
                  <a:pt x="20239" y="87319"/>
                </a:lnTo>
                <a:lnTo>
                  <a:pt x="21107" y="76332"/>
                </a:lnTo>
                <a:lnTo>
                  <a:pt x="4915" y="79224"/>
                </a:lnTo>
                <a:lnTo>
                  <a:pt x="16191" y="66212"/>
                </a:lnTo>
                <a:lnTo>
                  <a:pt x="7806" y="62164"/>
                </a:lnTo>
                <a:lnTo>
                  <a:pt x="14167" y="56960"/>
                </a:lnTo>
                <a:lnTo>
                  <a:pt x="0" y="47997"/>
                </a:lnTo>
                <a:lnTo>
                  <a:pt x="18215" y="43081"/>
                </a:lnTo>
                <a:lnTo>
                  <a:pt x="9252" y="31516"/>
                </a:lnTo>
                <a:lnTo>
                  <a:pt x="26022" y="33540"/>
                </a:lnTo>
                <a:lnTo>
                  <a:pt x="16191" y="18504"/>
                </a:lnTo>
                <a:lnTo>
                  <a:pt x="31516" y="23420"/>
                </a:lnTo>
                <a:lnTo>
                  <a:pt x="32094" y="11854"/>
                </a:lnTo>
                <a:close/>
              </a:path>
            </a:pathLst>
          </a:custGeom>
          <a:solidFill>
            <a:srgbClr val="001936">
              <a:alpha val="21920"/>
            </a:srgbClr>
          </a:solidFill>
          <a:ln>
            <a:noFill/>
          </a:ln>
        </p:spPr>
      </p:sp>
      <p:sp>
        <p:nvSpPr>
          <p:cNvPr id="24" name="Google Shape;24;p4"/>
          <p:cNvSpPr/>
          <p:nvPr/>
        </p:nvSpPr>
        <p:spPr>
          <a:xfrm>
            <a:off x="1763750" y="-114625"/>
            <a:ext cx="5616577" cy="5220440"/>
          </a:xfrm>
          <a:custGeom>
            <a:rect b="b" l="l" r="r" t="t"/>
            <a:pathLst>
              <a:path extrusionOk="0" h="106692" w="114788">
                <a:moveTo>
                  <a:pt x="40479" y="15324"/>
                </a:moveTo>
                <a:lnTo>
                  <a:pt x="41346" y="3758"/>
                </a:lnTo>
                <a:lnTo>
                  <a:pt x="52623" y="13878"/>
                </a:lnTo>
                <a:lnTo>
                  <a:pt x="56382" y="0"/>
                </a:lnTo>
                <a:lnTo>
                  <a:pt x="63610" y="14746"/>
                </a:lnTo>
                <a:lnTo>
                  <a:pt x="70549" y="2024"/>
                </a:lnTo>
                <a:lnTo>
                  <a:pt x="75754" y="17926"/>
                </a:lnTo>
                <a:lnTo>
                  <a:pt x="85006" y="6939"/>
                </a:lnTo>
                <a:lnTo>
                  <a:pt x="85006" y="23131"/>
                </a:lnTo>
                <a:lnTo>
                  <a:pt x="100620" y="13589"/>
                </a:lnTo>
                <a:lnTo>
                  <a:pt x="96861" y="31516"/>
                </a:lnTo>
                <a:lnTo>
                  <a:pt x="111896" y="26889"/>
                </a:lnTo>
                <a:lnTo>
                  <a:pt x="100909" y="41057"/>
                </a:lnTo>
                <a:lnTo>
                  <a:pt x="114209" y="42214"/>
                </a:lnTo>
                <a:lnTo>
                  <a:pt x="104379" y="53201"/>
                </a:lnTo>
                <a:lnTo>
                  <a:pt x="114788" y="59851"/>
                </a:lnTo>
                <a:lnTo>
                  <a:pt x="101198" y="64188"/>
                </a:lnTo>
                <a:lnTo>
                  <a:pt x="105246" y="74886"/>
                </a:lnTo>
                <a:lnTo>
                  <a:pt x="93102" y="73730"/>
                </a:lnTo>
                <a:lnTo>
                  <a:pt x="97150" y="85006"/>
                </a:lnTo>
                <a:lnTo>
                  <a:pt x="88187" y="81537"/>
                </a:lnTo>
                <a:lnTo>
                  <a:pt x="87319" y="95994"/>
                </a:lnTo>
                <a:lnTo>
                  <a:pt x="76043" y="91078"/>
                </a:lnTo>
                <a:lnTo>
                  <a:pt x="71417" y="101776"/>
                </a:lnTo>
                <a:lnTo>
                  <a:pt x="64478" y="93970"/>
                </a:lnTo>
                <a:lnTo>
                  <a:pt x="58984" y="106692"/>
                </a:lnTo>
                <a:lnTo>
                  <a:pt x="52334" y="88187"/>
                </a:lnTo>
                <a:lnTo>
                  <a:pt x="45105" y="100620"/>
                </a:lnTo>
                <a:lnTo>
                  <a:pt x="41636" y="86741"/>
                </a:lnTo>
                <a:lnTo>
                  <a:pt x="29492" y="102355"/>
                </a:lnTo>
                <a:lnTo>
                  <a:pt x="29781" y="83271"/>
                </a:lnTo>
                <a:lnTo>
                  <a:pt x="20239" y="87319"/>
                </a:lnTo>
                <a:lnTo>
                  <a:pt x="21107" y="76332"/>
                </a:lnTo>
                <a:lnTo>
                  <a:pt x="4915" y="79224"/>
                </a:lnTo>
                <a:lnTo>
                  <a:pt x="16191" y="66212"/>
                </a:lnTo>
                <a:lnTo>
                  <a:pt x="7806" y="62164"/>
                </a:lnTo>
                <a:lnTo>
                  <a:pt x="14167" y="56960"/>
                </a:lnTo>
                <a:lnTo>
                  <a:pt x="0" y="47997"/>
                </a:lnTo>
                <a:lnTo>
                  <a:pt x="18215" y="43081"/>
                </a:lnTo>
                <a:lnTo>
                  <a:pt x="9252" y="31516"/>
                </a:lnTo>
                <a:lnTo>
                  <a:pt x="26022" y="33540"/>
                </a:lnTo>
                <a:lnTo>
                  <a:pt x="16191" y="18504"/>
                </a:lnTo>
                <a:lnTo>
                  <a:pt x="31516" y="23420"/>
                </a:lnTo>
                <a:lnTo>
                  <a:pt x="32094" y="11854"/>
                </a:lnTo>
                <a:close/>
              </a:path>
            </a:pathLst>
          </a:custGeom>
          <a:solidFill>
            <a:srgbClr val="FFFFFF"/>
          </a:solidFill>
          <a:ln cap="flat" cmpd="sng" w="76200">
            <a:solidFill>
              <a:srgbClr val="000000"/>
            </a:solidFill>
            <a:prstDash val="solid"/>
            <a:miter lim="8000"/>
            <a:headEnd len="med" w="med" type="none"/>
            <a:tailEnd len="med" w="med" type="none"/>
          </a:ln>
        </p:spPr>
      </p:sp>
      <p:sp>
        <p:nvSpPr>
          <p:cNvPr id="25" name="Google Shape;25;p4"/>
          <p:cNvSpPr txBox="1"/>
          <p:nvPr>
            <p:ph idx="1" type="body"/>
          </p:nvPr>
        </p:nvSpPr>
        <p:spPr>
          <a:xfrm>
            <a:off x="2905800" y="2161800"/>
            <a:ext cx="3332400" cy="819900"/>
          </a:xfrm>
          <a:prstGeom prst="rect">
            <a:avLst/>
          </a:prstGeom>
        </p:spPr>
        <p:txBody>
          <a:bodyPr anchorCtr="0" anchor="ctr" bIns="91425" lIns="91425" spcFirstLastPara="1" rIns="91425" wrap="square" tIns="91425">
            <a:noAutofit/>
          </a:bodyPr>
          <a:lstStyle>
            <a:lvl1pPr indent="-381000" lvl="0" marL="457200" rtl="0" algn="ctr">
              <a:spcBef>
                <a:spcPts val="600"/>
              </a:spcBef>
              <a:spcAft>
                <a:spcPts val="0"/>
              </a:spcAft>
              <a:buClr>
                <a:srgbClr val="000000"/>
              </a:buClr>
              <a:buSzPts val="2400"/>
              <a:buFont typeface="Bangers"/>
              <a:buChar char="×"/>
              <a:defRPr sz="2400">
                <a:solidFill>
                  <a:srgbClr val="000000"/>
                </a:solidFill>
                <a:latin typeface="Bangers"/>
                <a:ea typeface="Bangers"/>
                <a:cs typeface="Bangers"/>
                <a:sym typeface="Bangers"/>
              </a:defRPr>
            </a:lvl1pPr>
            <a:lvl2pPr indent="-381000" lvl="1" marL="914400" rtl="0" algn="ctr">
              <a:spcBef>
                <a:spcPts val="0"/>
              </a:spcBef>
              <a:spcAft>
                <a:spcPts val="0"/>
              </a:spcAft>
              <a:buClr>
                <a:srgbClr val="000000"/>
              </a:buClr>
              <a:buSzPts val="2400"/>
              <a:buFont typeface="Bangers"/>
              <a:buChar char="×"/>
              <a:defRPr>
                <a:solidFill>
                  <a:srgbClr val="000000"/>
                </a:solidFill>
                <a:latin typeface="Bangers"/>
                <a:ea typeface="Bangers"/>
                <a:cs typeface="Bangers"/>
                <a:sym typeface="Bangers"/>
              </a:defRPr>
            </a:lvl2pPr>
            <a:lvl3pPr indent="-381000" lvl="2" marL="1371600" rtl="0" algn="ctr">
              <a:spcBef>
                <a:spcPts val="0"/>
              </a:spcBef>
              <a:spcAft>
                <a:spcPts val="0"/>
              </a:spcAft>
              <a:buClr>
                <a:srgbClr val="000000"/>
              </a:buClr>
              <a:buSzPts val="2400"/>
              <a:buFont typeface="Bangers"/>
              <a:buChar char="×"/>
              <a:defRPr>
                <a:solidFill>
                  <a:srgbClr val="000000"/>
                </a:solidFill>
                <a:latin typeface="Bangers"/>
                <a:ea typeface="Bangers"/>
                <a:cs typeface="Bangers"/>
                <a:sym typeface="Bangers"/>
              </a:defRPr>
            </a:lvl3pPr>
            <a:lvl4pPr indent="-381000" lvl="3" marL="1828800" rtl="0" algn="ctr">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4pPr>
            <a:lvl5pPr indent="-381000" lvl="4" marL="2286000" rtl="0" algn="ctr">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5pPr>
            <a:lvl6pPr indent="-381000" lvl="5" marL="2743200" rtl="0" algn="ctr">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6pPr>
            <a:lvl7pPr indent="-381000" lvl="6" marL="3200400" rtl="0" algn="ctr">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7pPr>
            <a:lvl8pPr indent="-381000" lvl="7" marL="3657600" rtl="0" algn="ctr">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8pPr>
            <a:lvl9pPr indent="-381000" lvl="8" marL="4114800" algn="ctr">
              <a:spcBef>
                <a:spcPts val="0"/>
              </a:spcBef>
              <a:spcAft>
                <a:spcPts val="0"/>
              </a:spcAft>
              <a:buClr>
                <a:srgbClr val="000000"/>
              </a:buClr>
              <a:buSzPts val="2400"/>
              <a:buFont typeface="Bangers"/>
              <a:buChar char="×"/>
              <a:defRPr sz="2400">
                <a:solidFill>
                  <a:srgbClr val="000000"/>
                </a:solidFill>
                <a:latin typeface="Bangers"/>
                <a:ea typeface="Bangers"/>
                <a:cs typeface="Bangers"/>
                <a:sym typeface="Bangers"/>
              </a:defRPr>
            </a:lvl9pPr>
          </a:lstStyle>
          <a:p/>
        </p:txBody>
      </p:sp>
      <p:sp>
        <p:nvSpPr>
          <p:cNvPr id="26" name="Google Shape;26;p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atin typeface="Bangers"/>
                <a:ea typeface="Bangers"/>
                <a:cs typeface="Bangers"/>
                <a:sym typeface="Bangers"/>
              </a:defRPr>
            </a:lvl1pPr>
            <a:lvl2pPr lvl="1">
              <a:buNone/>
              <a:defRPr>
                <a:latin typeface="Bangers"/>
                <a:ea typeface="Bangers"/>
                <a:cs typeface="Bangers"/>
                <a:sym typeface="Bangers"/>
              </a:defRPr>
            </a:lvl2pPr>
            <a:lvl3pPr lvl="2">
              <a:buNone/>
              <a:defRPr>
                <a:latin typeface="Bangers"/>
                <a:ea typeface="Bangers"/>
                <a:cs typeface="Bangers"/>
                <a:sym typeface="Bangers"/>
              </a:defRPr>
            </a:lvl3pPr>
            <a:lvl4pPr lvl="3">
              <a:buNone/>
              <a:defRPr>
                <a:latin typeface="Bangers"/>
                <a:ea typeface="Bangers"/>
                <a:cs typeface="Bangers"/>
                <a:sym typeface="Bangers"/>
              </a:defRPr>
            </a:lvl4pPr>
            <a:lvl5pPr lvl="4">
              <a:buNone/>
              <a:defRPr>
                <a:latin typeface="Bangers"/>
                <a:ea typeface="Bangers"/>
                <a:cs typeface="Bangers"/>
                <a:sym typeface="Bangers"/>
              </a:defRPr>
            </a:lvl5pPr>
            <a:lvl6pPr lvl="5">
              <a:buNone/>
              <a:defRPr>
                <a:latin typeface="Bangers"/>
                <a:ea typeface="Bangers"/>
                <a:cs typeface="Bangers"/>
                <a:sym typeface="Bangers"/>
              </a:defRPr>
            </a:lvl6pPr>
            <a:lvl7pPr lvl="6">
              <a:buNone/>
              <a:defRPr>
                <a:latin typeface="Bangers"/>
                <a:ea typeface="Bangers"/>
                <a:cs typeface="Bangers"/>
                <a:sym typeface="Bangers"/>
              </a:defRPr>
            </a:lvl7pPr>
            <a:lvl8pPr lvl="7">
              <a:buNone/>
              <a:defRPr>
                <a:latin typeface="Bangers"/>
                <a:ea typeface="Bangers"/>
                <a:cs typeface="Bangers"/>
                <a:sym typeface="Bangers"/>
              </a:defRPr>
            </a:lvl8pPr>
            <a:lvl9pPr lvl="8">
              <a:buNone/>
              <a:defRPr>
                <a:latin typeface="Bangers"/>
                <a:ea typeface="Bangers"/>
                <a:cs typeface="Bangers"/>
                <a:sym typeface="Banger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27" name="Shape 27"/>
        <p:cNvGrpSpPr/>
        <p:nvPr/>
      </p:nvGrpSpPr>
      <p:grpSpPr>
        <a:xfrm>
          <a:off x="0" y="0"/>
          <a:ext cx="0" cy="0"/>
          <a:chOff x="0" y="0"/>
          <a:chExt cx="0" cy="0"/>
        </a:xfrm>
      </p:grpSpPr>
      <p:pic>
        <p:nvPicPr>
          <p:cNvPr descr="comic-01.png" id="28" name="Google Shape;28;p5"/>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29" name="Google Shape;29;p5"/>
          <p:cNvSpPr/>
          <p:nvPr/>
        </p:nvSpPr>
        <p:spPr>
          <a:xfrm>
            <a:off x="734600" y="763500"/>
            <a:ext cx="7879000" cy="4185275"/>
          </a:xfrm>
          <a:custGeom>
            <a:rect b="b" l="l" r="r" t="t"/>
            <a:pathLst>
              <a:path extrusionOk="0" h="167411" w="315160">
                <a:moveTo>
                  <a:pt x="0" y="0"/>
                </a:moveTo>
                <a:lnTo>
                  <a:pt x="315160" y="10409"/>
                </a:lnTo>
                <a:lnTo>
                  <a:pt x="310823" y="159315"/>
                </a:lnTo>
                <a:lnTo>
                  <a:pt x="9252" y="167411"/>
                </a:lnTo>
                <a:close/>
              </a:path>
            </a:pathLst>
          </a:custGeom>
          <a:solidFill>
            <a:srgbClr val="001936">
              <a:alpha val="21920"/>
            </a:srgbClr>
          </a:solidFill>
          <a:ln>
            <a:noFill/>
          </a:ln>
        </p:spPr>
      </p:sp>
      <p:sp>
        <p:nvSpPr>
          <p:cNvPr id="30" name="Google Shape;30;p5"/>
          <p:cNvSpPr/>
          <p:nvPr/>
        </p:nvSpPr>
        <p:spPr>
          <a:xfrm>
            <a:off x="506000" y="534900"/>
            <a:ext cx="7879000" cy="4185275"/>
          </a:xfrm>
          <a:custGeom>
            <a:rect b="b" l="l" r="r" t="t"/>
            <a:pathLst>
              <a:path extrusionOk="0" h="167411" w="315160">
                <a:moveTo>
                  <a:pt x="0" y="0"/>
                </a:moveTo>
                <a:lnTo>
                  <a:pt x="315160" y="10409"/>
                </a:lnTo>
                <a:lnTo>
                  <a:pt x="310823" y="159315"/>
                </a:lnTo>
                <a:lnTo>
                  <a:pt x="9252" y="167411"/>
                </a:lnTo>
                <a:close/>
              </a:path>
            </a:pathLst>
          </a:custGeom>
          <a:solidFill>
            <a:srgbClr val="FFFFFF"/>
          </a:solidFill>
          <a:ln cap="flat" cmpd="sng" w="76200">
            <a:solidFill>
              <a:srgbClr val="000000"/>
            </a:solidFill>
            <a:prstDash val="solid"/>
            <a:miter lim="8000"/>
            <a:headEnd len="med" w="med" type="none"/>
            <a:tailEnd len="med" w="med" type="none"/>
          </a:ln>
        </p:spPr>
      </p:sp>
      <p:sp>
        <p:nvSpPr>
          <p:cNvPr id="31" name="Google Shape;31;p5"/>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2" name="Google Shape;32;p5"/>
          <p:cNvSpPr txBox="1"/>
          <p:nvPr>
            <p:ph idx="1" type="body"/>
          </p:nvPr>
        </p:nvSpPr>
        <p:spPr>
          <a:xfrm>
            <a:off x="1052050" y="1545942"/>
            <a:ext cx="7710900" cy="3303600"/>
          </a:xfrm>
          <a:prstGeom prst="rect">
            <a:avLst/>
          </a:prstGeom>
        </p:spPr>
        <p:txBody>
          <a:bodyPr anchorCtr="0" anchor="t" bIns="91425" lIns="91425" spcFirstLastPara="1" rIns="91425" wrap="square" tIns="91425">
            <a:noAutofit/>
          </a:bodyPr>
          <a:lstStyle>
            <a:lvl1pPr indent="-419100" lvl="0" marL="457200">
              <a:spcBef>
                <a:spcPts val="600"/>
              </a:spcBef>
              <a:spcAft>
                <a:spcPts val="0"/>
              </a:spcAft>
              <a:buSzPts val="3000"/>
              <a:buChar char="×"/>
              <a:defRPr/>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33" name="Google Shape;33;p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34" name="Shape 34"/>
        <p:cNvGrpSpPr/>
        <p:nvPr/>
      </p:nvGrpSpPr>
      <p:grpSpPr>
        <a:xfrm>
          <a:off x="0" y="0"/>
          <a:ext cx="0" cy="0"/>
          <a:chOff x="0" y="0"/>
          <a:chExt cx="0" cy="0"/>
        </a:xfrm>
      </p:grpSpPr>
      <p:pic>
        <p:nvPicPr>
          <p:cNvPr descr="comic-01.png" id="35" name="Google Shape;35;p6"/>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36" name="Google Shape;36;p6"/>
          <p:cNvSpPr/>
          <p:nvPr/>
        </p:nvSpPr>
        <p:spPr>
          <a:xfrm>
            <a:off x="734600" y="763500"/>
            <a:ext cx="7879000" cy="4185275"/>
          </a:xfrm>
          <a:custGeom>
            <a:rect b="b" l="l" r="r" t="t"/>
            <a:pathLst>
              <a:path extrusionOk="0" h="167411" w="315160">
                <a:moveTo>
                  <a:pt x="0" y="0"/>
                </a:moveTo>
                <a:lnTo>
                  <a:pt x="315160" y="10409"/>
                </a:lnTo>
                <a:lnTo>
                  <a:pt x="310823" y="159315"/>
                </a:lnTo>
                <a:lnTo>
                  <a:pt x="9252" y="167411"/>
                </a:lnTo>
                <a:close/>
              </a:path>
            </a:pathLst>
          </a:custGeom>
          <a:solidFill>
            <a:srgbClr val="001936">
              <a:alpha val="21920"/>
            </a:srgbClr>
          </a:solidFill>
          <a:ln>
            <a:noFill/>
          </a:ln>
        </p:spPr>
      </p:sp>
      <p:sp>
        <p:nvSpPr>
          <p:cNvPr id="37" name="Google Shape;37;p6"/>
          <p:cNvSpPr/>
          <p:nvPr/>
        </p:nvSpPr>
        <p:spPr>
          <a:xfrm>
            <a:off x="506000" y="534900"/>
            <a:ext cx="7879000" cy="4185275"/>
          </a:xfrm>
          <a:custGeom>
            <a:rect b="b" l="l" r="r" t="t"/>
            <a:pathLst>
              <a:path extrusionOk="0" h="167411" w="315160">
                <a:moveTo>
                  <a:pt x="0" y="0"/>
                </a:moveTo>
                <a:lnTo>
                  <a:pt x="315160" y="10409"/>
                </a:lnTo>
                <a:lnTo>
                  <a:pt x="310823" y="159315"/>
                </a:lnTo>
                <a:lnTo>
                  <a:pt x="9252" y="167411"/>
                </a:lnTo>
                <a:close/>
              </a:path>
            </a:pathLst>
          </a:custGeom>
          <a:solidFill>
            <a:srgbClr val="FFFFFF"/>
          </a:solidFill>
          <a:ln cap="flat" cmpd="sng" w="76200">
            <a:solidFill>
              <a:srgbClr val="000000"/>
            </a:solidFill>
            <a:prstDash val="solid"/>
            <a:miter lim="8000"/>
            <a:headEnd len="med" w="med" type="none"/>
            <a:tailEnd len="med" w="med" type="none"/>
          </a:ln>
        </p:spPr>
      </p:sp>
      <p:sp>
        <p:nvSpPr>
          <p:cNvPr id="38" name="Google Shape;38;p6"/>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9" name="Google Shape;39;p6"/>
          <p:cNvSpPr txBox="1"/>
          <p:nvPr>
            <p:ph idx="1" type="body"/>
          </p:nvPr>
        </p:nvSpPr>
        <p:spPr>
          <a:xfrm>
            <a:off x="1073625" y="1550125"/>
            <a:ext cx="3396300" cy="2666100"/>
          </a:xfrm>
          <a:prstGeom prst="rect">
            <a:avLst/>
          </a:prstGeom>
        </p:spPr>
        <p:txBody>
          <a:bodyPr anchorCtr="0" anchor="t" bIns="91425" lIns="91425" spcFirstLastPara="1" rIns="91425" wrap="square" tIns="91425">
            <a:noAutofit/>
          </a:bodyPr>
          <a:lstStyle>
            <a:lvl1pPr indent="-368300" lvl="0" marL="457200">
              <a:spcBef>
                <a:spcPts val="600"/>
              </a:spcBef>
              <a:spcAft>
                <a:spcPts val="0"/>
              </a:spcAft>
              <a:buSzPts val="2200"/>
              <a:buChar char="×"/>
              <a:defRPr sz="2200"/>
            </a:lvl1pPr>
            <a:lvl2pPr indent="-368300" lvl="1" marL="914400">
              <a:spcBef>
                <a:spcPts val="0"/>
              </a:spcBef>
              <a:spcAft>
                <a:spcPts val="0"/>
              </a:spcAft>
              <a:buSzPts val="2200"/>
              <a:buChar char="×"/>
              <a:defRPr sz="2200"/>
            </a:lvl2pPr>
            <a:lvl3pPr indent="-368300" lvl="2" marL="1371600">
              <a:spcBef>
                <a:spcPts val="0"/>
              </a:spcBef>
              <a:spcAft>
                <a:spcPts val="0"/>
              </a:spcAft>
              <a:buSzPts val="2200"/>
              <a:buChar char="×"/>
              <a:defRPr sz="2200"/>
            </a:lvl3pPr>
            <a:lvl4pPr indent="-368300" lvl="3" marL="1828800">
              <a:spcBef>
                <a:spcPts val="0"/>
              </a:spcBef>
              <a:spcAft>
                <a:spcPts val="0"/>
              </a:spcAft>
              <a:buSzPts val="2200"/>
              <a:buChar char="×"/>
              <a:defRPr sz="2200"/>
            </a:lvl4pPr>
            <a:lvl5pPr indent="-368300" lvl="4" marL="2286000">
              <a:spcBef>
                <a:spcPts val="0"/>
              </a:spcBef>
              <a:spcAft>
                <a:spcPts val="0"/>
              </a:spcAft>
              <a:buSzPts val="2200"/>
              <a:buChar char="×"/>
              <a:defRPr sz="2200"/>
            </a:lvl5pPr>
            <a:lvl6pPr indent="-368300" lvl="5" marL="2743200">
              <a:spcBef>
                <a:spcPts val="0"/>
              </a:spcBef>
              <a:spcAft>
                <a:spcPts val="0"/>
              </a:spcAft>
              <a:buSzPts val="2200"/>
              <a:buChar char="×"/>
              <a:defRPr sz="2200"/>
            </a:lvl6pPr>
            <a:lvl7pPr indent="-368300" lvl="6" marL="3200400">
              <a:spcBef>
                <a:spcPts val="0"/>
              </a:spcBef>
              <a:spcAft>
                <a:spcPts val="0"/>
              </a:spcAft>
              <a:buSzPts val="2200"/>
              <a:buChar char="×"/>
              <a:defRPr sz="2200"/>
            </a:lvl7pPr>
            <a:lvl8pPr indent="-368300" lvl="7" marL="3657600">
              <a:spcBef>
                <a:spcPts val="0"/>
              </a:spcBef>
              <a:spcAft>
                <a:spcPts val="0"/>
              </a:spcAft>
              <a:buSzPts val="2200"/>
              <a:buChar char="×"/>
              <a:defRPr sz="2200"/>
            </a:lvl8pPr>
            <a:lvl9pPr indent="-368300" lvl="8" marL="4114800">
              <a:spcBef>
                <a:spcPts val="0"/>
              </a:spcBef>
              <a:spcAft>
                <a:spcPts val="0"/>
              </a:spcAft>
              <a:buSzPts val="2200"/>
              <a:buChar char="×"/>
              <a:defRPr sz="2200"/>
            </a:lvl9pPr>
          </a:lstStyle>
          <a:p/>
        </p:txBody>
      </p:sp>
      <p:sp>
        <p:nvSpPr>
          <p:cNvPr id="40" name="Google Shape;40;p6"/>
          <p:cNvSpPr txBox="1"/>
          <p:nvPr>
            <p:ph idx="2" type="body"/>
          </p:nvPr>
        </p:nvSpPr>
        <p:spPr>
          <a:xfrm>
            <a:off x="4674251" y="1550125"/>
            <a:ext cx="3396300" cy="2666100"/>
          </a:xfrm>
          <a:prstGeom prst="rect">
            <a:avLst/>
          </a:prstGeom>
        </p:spPr>
        <p:txBody>
          <a:bodyPr anchorCtr="0" anchor="t" bIns="91425" lIns="91425" spcFirstLastPara="1" rIns="91425" wrap="square" tIns="91425">
            <a:noAutofit/>
          </a:bodyPr>
          <a:lstStyle>
            <a:lvl1pPr indent="-368300" lvl="0" marL="457200">
              <a:spcBef>
                <a:spcPts val="600"/>
              </a:spcBef>
              <a:spcAft>
                <a:spcPts val="0"/>
              </a:spcAft>
              <a:buSzPts val="2200"/>
              <a:buChar char="×"/>
              <a:defRPr sz="2200"/>
            </a:lvl1pPr>
            <a:lvl2pPr indent="-368300" lvl="1" marL="914400">
              <a:spcBef>
                <a:spcPts val="0"/>
              </a:spcBef>
              <a:spcAft>
                <a:spcPts val="0"/>
              </a:spcAft>
              <a:buSzPts val="2200"/>
              <a:buChar char="×"/>
              <a:defRPr sz="2200"/>
            </a:lvl2pPr>
            <a:lvl3pPr indent="-368300" lvl="2" marL="1371600">
              <a:spcBef>
                <a:spcPts val="0"/>
              </a:spcBef>
              <a:spcAft>
                <a:spcPts val="0"/>
              </a:spcAft>
              <a:buSzPts val="2200"/>
              <a:buChar char="×"/>
              <a:defRPr sz="2200"/>
            </a:lvl3pPr>
            <a:lvl4pPr indent="-368300" lvl="3" marL="1828800">
              <a:spcBef>
                <a:spcPts val="0"/>
              </a:spcBef>
              <a:spcAft>
                <a:spcPts val="0"/>
              </a:spcAft>
              <a:buSzPts val="2200"/>
              <a:buChar char="×"/>
              <a:defRPr sz="2200"/>
            </a:lvl4pPr>
            <a:lvl5pPr indent="-368300" lvl="4" marL="2286000">
              <a:spcBef>
                <a:spcPts val="0"/>
              </a:spcBef>
              <a:spcAft>
                <a:spcPts val="0"/>
              </a:spcAft>
              <a:buSzPts val="2200"/>
              <a:buChar char="×"/>
              <a:defRPr sz="2200"/>
            </a:lvl5pPr>
            <a:lvl6pPr indent="-368300" lvl="5" marL="2743200">
              <a:spcBef>
                <a:spcPts val="0"/>
              </a:spcBef>
              <a:spcAft>
                <a:spcPts val="0"/>
              </a:spcAft>
              <a:buSzPts val="2200"/>
              <a:buChar char="×"/>
              <a:defRPr sz="2200"/>
            </a:lvl6pPr>
            <a:lvl7pPr indent="-368300" lvl="6" marL="3200400">
              <a:spcBef>
                <a:spcPts val="0"/>
              </a:spcBef>
              <a:spcAft>
                <a:spcPts val="0"/>
              </a:spcAft>
              <a:buSzPts val="2200"/>
              <a:buChar char="×"/>
              <a:defRPr sz="2200"/>
            </a:lvl7pPr>
            <a:lvl8pPr indent="-368300" lvl="7" marL="3657600">
              <a:spcBef>
                <a:spcPts val="0"/>
              </a:spcBef>
              <a:spcAft>
                <a:spcPts val="0"/>
              </a:spcAft>
              <a:buSzPts val="2200"/>
              <a:buChar char="×"/>
              <a:defRPr sz="2200"/>
            </a:lvl8pPr>
            <a:lvl9pPr indent="-368300" lvl="8" marL="4114800">
              <a:spcBef>
                <a:spcPts val="0"/>
              </a:spcBef>
              <a:spcAft>
                <a:spcPts val="0"/>
              </a:spcAft>
              <a:buSzPts val="2200"/>
              <a:buChar char="×"/>
              <a:defRPr sz="2200"/>
            </a:lvl9pPr>
          </a:lstStyle>
          <a:p/>
        </p:txBody>
      </p:sp>
      <p:sp>
        <p:nvSpPr>
          <p:cNvPr id="41" name="Google Shape;41;p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42" name="Shape 42"/>
        <p:cNvGrpSpPr/>
        <p:nvPr/>
      </p:nvGrpSpPr>
      <p:grpSpPr>
        <a:xfrm>
          <a:off x="0" y="0"/>
          <a:ext cx="0" cy="0"/>
          <a:chOff x="0" y="0"/>
          <a:chExt cx="0" cy="0"/>
        </a:xfrm>
      </p:grpSpPr>
      <p:pic>
        <p:nvPicPr>
          <p:cNvPr descr="comic-01.png" id="43" name="Google Shape;43;p7"/>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44" name="Google Shape;44;p7"/>
          <p:cNvSpPr/>
          <p:nvPr/>
        </p:nvSpPr>
        <p:spPr>
          <a:xfrm>
            <a:off x="734600" y="763500"/>
            <a:ext cx="7879000" cy="4185275"/>
          </a:xfrm>
          <a:custGeom>
            <a:rect b="b" l="l" r="r" t="t"/>
            <a:pathLst>
              <a:path extrusionOk="0" h="167411" w="315160">
                <a:moveTo>
                  <a:pt x="0" y="0"/>
                </a:moveTo>
                <a:lnTo>
                  <a:pt x="315160" y="10409"/>
                </a:lnTo>
                <a:lnTo>
                  <a:pt x="310823" y="159315"/>
                </a:lnTo>
                <a:lnTo>
                  <a:pt x="9252" y="167411"/>
                </a:lnTo>
                <a:close/>
              </a:path>
            </a:pathLst>
          </a:custGeom>
          <a:solidFill>
            <a:srgbClr val="001936">
              <a:alpha val="21920"/>
            </a:srgbClr>
          </a:solidFill>
          <a:ln>
            <a:noFill/>
          </a:ln>
        </p:spPr>
      </p:sp>
      <p:sp>
        <p:nvSpPr>
          <p:cNvPr id="45" name="Google Shape;45;p7"/>
          <p:cNvSpPr/>
          <p:nvPr/>
        </p:nvSpPr>
        <p:spPr>
          <a:xfrm>
            <a:off x="506000" y="534900"/>
            <a:ext cx="7879000" cy="4185275"/>
          </a:xfrm>
          <a:custGeom>
            <a:rect b="b" l="l" r="r" t="t"/>
            <a:pathLst>
              <a:path extrusionOk="0" h="167411" w="315160">
                <a:moveTo>
                  <a:pt x="0" y="0"/>
                </a:moveTo>
                <a:lnTo>
                  <a:pt x="315160" y="10409"/>
                </a:lnTo>
                <a:lnTo>
                  <a:pt x="310823" y="159315"/>
                </a:lnTo>
                <a:lnTo>
                  <a:pt x="9252" y="167411"/>
                </a:lnTo>
                <a:close/>
              </a:path>
            </a:pathLst>
          </a:custGeom>
          <a:solidFill>
            <a:srgbClr val="FFFFFF"/>
          </a:solidFill>
          <a:ln cap="flat" cmpd="sng" w="76200">
            <a:solidFill>
              <a:srgbClr val="000000"/>
            </a:solidFill>
            <a:prstDash val="solid"/>
            <a:miter lim="8000"/>
            <a:headEnd len="med" w="med" type="none"/>
            <a:tailEnd len="med" w="med" type="none"/>
          </a:ln>
        </p:spPr>
      </p:sp>
      <p:sp>
        <p:nvSpPr>
          <p:cNvPr id="46" name="Google Shape;46;p7"/>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7" name="Google Shape;47;p7"/>
          <p:cNvSpPr txBox="1"/>
          <p:nvPr>
            <p:ph idx="1" type="body"/>
          </p:nvPr>
        </p:nvSpPr>
        <p:spPr>
          <a:xfrm>
            <a:off x="902950" y="1556175"/>
            <a:ext cx="2295300" cy="28227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48" name="Google Shape;48;p7"/>
          <p:cNvSpPr txBox="1"/>
          <p:nvPr>
            <p:ph idx="2" type="body"/>
          </p:nvPr>
        </p:nvSpPr>
        <p:spPr>
          <a:xfrm>
            <a:off x="3315993" y="1556175"/>
            <a:ext cx="2295300" cy="28227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49" name="Google Shape;49;p7"/>
          <p:cNvSpPr txBox="1"/>
          <p:nvPr>
            <p:ph idx="3" type="body"/>
          </p:nvPr>
        </p:nvSpPr>
        <p:spPr>
          <a:xfrm>
            <a:off x="5729035" y="1556175"/>
            <a:ext cx="2295300" cy="2822700"/>
          </a:xfrm>
          <a:prstGeom prst="rect">
            <a:avLst/>
          </a:prstGeom>
        </p:spPr>
        <p:txBody>
          <a:bodyPr anchorCtr="0" anchor="t" bIns="91425" lIns="91425" spcFirstLastPara="1" rIns="91425" wrap="square" tIns="91425">
            <a:noAutofit/>
          </a:bodyPr>
          <a:lstStyle>
            <a:lvl1pPr indent="-342900" lvl="0" marL="457200" rtl="0">
              <a:spcBef>
                <a:spcPts val="600"/>
              </a:spcBef>
              <a:spcAft>
                <a:spcPts val="0"/>
              </a:spcAft>
              <a:buSzPts val="1800"/>
              <a:buChar char="×"/>
              <a:defRPr sz="1800"/>
            </a:lvl1pPr>
            <a:lvl2pPr indent="-342900" lvl="1" marL="914400" rtl="0">
              <a:spcBef>
                <a:spcPts val="0"/>
              </a:spcBef>
              <a:spcAft>
                <a:spcPts val="0"/>
              </a:spcAft>
              <a:buSzPts val="1800"/>
              <a:buChar char="×"/>
              <a:defRPr sz="1800"/>
            </a:lvl2pPr>
            <a:lvl3pPr indent="-342900" lvl="2" marL="1371600" rtl="0">
              <a:spcBef>
                <a:spcPts val="0"/>
              </a:spcBef>
              <a:spcAft>
                <a:spcPts val="0"/>
              </a:spcAft>
              <a:buSzPts val="1800"/>
              <a:buChar char="×"/>
              <a:defRPr sz="1800"/>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50" name="Google Shape;50;p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1" name="Shape 51"/>
        <p:cNvGrpSpPr/>
        <p:nvPr/>
      </p:nvGrpSpPr>
      <p:grpSpPr>
        <a:xfrm>
          <a:off x="0" y="0"/>
          <a:ext cx="0" cy="0"/>
          <a:chOff x="0" y="0"/>
          <a:chExt cx="0" cy="0"/>
        </a:xfrm>
      </p:grpSpPr>
      <p:pic>
        <p:nvPicPr>
          <p:cNvPr descr="comic-01.png" id="52" name="Google Shape;52;p8"/>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53" name="Google Shape;53;p8"/>
          <p:cNvSpPr/>
          <p:nvPr/>
        </p:nvSpPr>
        <p:spPr>
          <a:xfrm>
            <a:off x="734600" y="763500"/>
            <a:ext cx="7879000" cy="4185275"/>
          </a:xfrm>
          <a:custGeom>
            <a:rect b="b" l="l" r="r" t="t"/>
            <a:pathLst>
              <a:path extrusionOk="0" h="167411" w="315160">
                <a:moveTo>
                  <a:pt x="0" y="0"/>
                </a:moveTo>
                <a:lnTo>
                  <a:pt x="315160" y="10409"/>
                </a:lnTo>
                <a:lnTo>
                  <a:pt x="310823" y="159315"/>
                </a:lnTo>
                <a:lnTo>
                  <a:pt x="9252" y="167411"/>
                </a:lnTo>
                <a:close/>
              </a:path>
            </a:pathLst>
          </a:custGeom>
          <a:solidFill>
            <a:srgbClr val="001936">
              <a:alpha val="21920"/>
            </a:srgbClr>
          </a:solidFill>
          <a:ln>
            <a:noFill/>
          </a:ln>
        </p:spPr>
      </p:sp>
      <p:sp>
        <p:nvSpPr>
          <p:cNvPr id="54" name="Google Shape;54;p8"/>
          <p:cNvSpPr/>
          <p:nvPr/>
        </p:nvSpPr>
        <p:spPr>
          <a:xfrm>
            <a:off x="506000" y="534900"/>
            <a:ext cx="7879000" cy="4185275"/>
          </a:xfrm>
          <a:custGeom>
            <a:rect b="b" l="l" r="r" t="t"/>
            <a:pathLst>
              <a:path extrusionOk="0" h="167411" w="315160">
                <a:moveTo>
                  <a:pt x="0" y="0"/>
                </a:moveTo>
                <a:lnTo>
                  <a:pt x="315160" y="10409"/>
                </a:lnTo>
                <a:lnTo>
                  <a:pt x="310823" y="159315"/>
                </a:lnTo>
                <a:lnTo>
                  <a:pt x="9252" y="167411"/>
                </a:lnTo>
                <a:close/>
              </a:path>
            </a:pathLst>
          </a:custGeom>
          <a:solidFill>
            <a:srgbClr val="FFFFFF"/>
          </a:solidFill>
          <a:ln cap="flat" cmpd="sng" w="76200">
            <a:solidFill>
              <a:srgbClr val="000000"/>
            </a:solidFill>
            <a:prstDash val="solid"/>
            <a:miter lim="8000"/>
            <a:headEnd len="med" w="med" type="none"/>
            <a:tailEnd len="med" w="med" type="none"/>
          </a:ln>
        </p:spPr>
      </p:sp>
      <p:sp>
        <p:nvSpPr>
          <p:cNvPr id="55" name="Google Shape;55;p8"/>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56" name="Google Shape;56;p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7" name="Shape 57"/>
        <p:cNvGrpSpPr/>
        <p:nvPr/>
      </p:nvGrpSpPr>
      <p:grpSpPr>
        <a:xfrm>
          <a:off x="0" y="0"/>
          <a:ext cx="0" cy="0"/>
          <a:chOff x="0" y="0"/>
          <a:chExt cx="0" cy="0"/>
        </a:xfrm>
      </p:grpSpPr>
      <p:pic>
        <p:nvPicPr>
          <p:cNvPr descr="comic-01.png" id="58" name="Google Shape;58;p9"/>
          <p:cNvPicPr preferRelativeResize="0"/>
          <p:nvPr/>
        </p:nvPicPr>
        <p:blipFill>
          <a:blip r:embed="rId2">
            <a:alphaModFix amt="20000"/>
          </a:blip>
          <a:stretch>
            <a:fillRect/>
          </a:stretch>
        </p:blipFill>
        <p:spPr>
          <a:xfrm>
            <a:off x="0" y="0"/>
            <a:ext cx="9144000" cy="5143500"/>
          </a:xfrm>
          <a:prstGeom prst="rect">
            <a:avLst/>
          </a:prstGeom>
          <a:noFill/>
          <a:ln>
            <a:noFill/>
          </a:ln>
        </p:spPr>
      </p:pic>
      <p:sp>
        <p:nvSpPr>
          <p:cNvPr id="59" name="Google Shape;59;p9"/>
          <p:cNvSpPr/>
          <p:nvPr/>
        </p:nvSpPr>
        <p:spPr>
          <a:xfrm>
            <a:off x="734600" y="763500"/>
            <a:ext cx="7879000" cy="4185275"/>
          </a:xfrm>
          <a:custGeom>
            <a:rect b="b" l="l" r="r" t="t"/>
            <a:pathLst>
              <a:path extrusionOk="0" h="167411" w="315160">
                <a:moveTo>
                  <a:pt x="0" y="0"/>
                </a:moveTo>
                <a:lnTo>
                  <a:pt x="315160" y="10409"/>
                </a:lnTo>
                <a:lnTo>
                  <a:pt x="310823" y="159315"/>
                </a:lnTo>
                <a:lnTo>
                  <a:pt x="9252" y="167411"/>
                </a:lnTo>
                <a:close/>
              </a:path>
            </a:pathLst>
          </a:custGeom>
          <a:solidFill>
            <a:srgbClr val="001936">
              <a:alpha val="21920"/>
            </a:srgbClr>
          </a:solidFill>
          <a:ln>
            <a:noFill/>
          </a:ln>
        </p:spPr>
      </p:sp>
      <p:sp>
        <p:nvSpPr>
          <p:cNvPr id="60" name="Google Shape;60;p9"/>
          <p:cNvSpPr/>
          <p:nvPr/>
        </p:nvSpPr>
        <p:spPr>
          <a:xfrm>
            <a:off x="506000" y="534900"/>
            <a:ext cx="7879000" cy="4185275"/>
          </a:xfrm>
          <a:custGeom>
            <a:rect b="b" l="l" r="r" t="t"/>
            <a:pathLst>
              <a:path extrusionOk="0" h="167411" w="315160">
                <a:moveTo>
                  <a:pt x="0" y="0"/>
                </a:moveTo>
                <a:lnTo>
                  <a:pt x="315160" y="10409"/>
                </a:lnTo>
                <a:lnTo>
                  <a:pt x="310823" y="159315"/>
                </a:lnTo>
                <a:lnTo>
                  <a:pt x="9252" y="167411"/>
                </a:lnTo>
                <a:close/>
              </a:path>
            </a:pathLst>
          </a:custGeom>
          <a:solidFill>
            <a:srgbClr val="FFFFFF"/>
          </a:solidFill>
          <a:ln cap="flat" cmpd="sng" w="76200">
            <a:solidFill>
              <a:srgbClr val="000000"/>
            </a:solidFill>
            <a:prstDash val="solid"/>
            <a:miter lim="8000"/>
            <a:headEnd len="med" w="med" type="none"/>
            <a:tailEnd len="med" w="med" type="none"/>
          </a:ln>
        </p:spPr>
      </p:sp>
      <p:sp>
        <p:nvSpPr>
          <p:cNvPr id="61" name="Google Shape;61;p9"/>
          <p:cNvSpPr txBox="1"/>
          <p:nvPr>
            <p:ph idx="1" type="body"/>
          </p:nvPr>
        </p:nvSpPr>
        <p:spPr>
          <a:xfrm rot="-120953">
            <a:off x="457216" y="4025232"/>
            <a:ext cx="8229893" cy="519622"/>
          </a:xfrm>
          <a:prstGeom prst="rect">
            <a:avLst/>
          </a:prstGeom>
        </p:spPr>
        <p:txBody>
          <a:bodyPr anchorCtr="0" anchor="t" bIns="91425" lIns="91425" spcFirstLastPara="1" rIns="91425" wrap="square" tIns="91425">
            <a:noAutofit/>
          </a:bodyPr>
          <a:lstStyle>
            <a:lvl1pPr indent="-228600" lvl="0" marL="457200" algn="ctr">
              <a:spcBef>
                <a:spcPts val="360"/>
              </a:spcBef>
              <a:spcAft>
                <a:spcPts val="0"/>
              </a:spcAft>
              <a:buSzPts val="1400"/>
              <a:buNone/>
              <a:defRPr sz="1400"/>
            </a:lvl1pPr>
          </a:lstStyle>
          <a:p/>
        </p:txBody>
      </p:sp>
      <p:sp>
        <p:nvSpPr>
          <p:cNvPr id="62" name="Google Shape;62;p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3" name="Shape 63"/>
        <p:cNvGrpSpPr/>
        <p:nvPr/>
      </p:nvGrpSpPr>
      <p:grpSpPr>
        <a:xfrm>
          <a:off x="0" y="0"/>
          <a:ext cx="0" cy="0"/>
          <a:chOff x="0" y="0"/>
          <a:chExt cx="0" cy="0"/>
        </a:xfrm>
      </p:grpSpPr>
      <p:pic>
        <p:nvPicPr>
          <p:cNvPr descr="comic-03.png" id="64" name="Google Shape;64;p10"/>
          <p:cNvPicPr preferRelativeResize="0"/>
          <p:nvPr/>
        </p:nvPicPr>
        <p:blipFill>
          <a:blip r:embed="rId2">
            <a:alphaModFix amt="10000"/>
          </a:blip>
          <a:stretch>
            <a:fillRect/>
          </a:stretch>
        </p:blipFill>
        <p:spPr>
          <a:xfrm>
            <a:off x="0" y="0"/>
            <a:ext cx="9144000" cy="5143500"/>
          </a:xfrm>
          <a:prstGeom prst="rect">
            <a:avLst/>
          </a:prstGeom>
          <a:noFill/>
          <a:ln>
            <a:noFill/>
          </a:ln>
        </p:spPr>
      </p:pic>
      <p:sp>
        <p:nvSpPr>
          <p:cNvPr id="65" name="Google Shape;65;p1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rgbClr val="00A7EB"/>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rot="161729">
            <a:off x="976261" y="876906"/>
            <a:ext cx="7029878" cy="760139"/>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1pPr>
            <a:lvl2pPr lvl="1">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2pPr>
            <a:lvl3pPr lvl="2">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3pPr>
            <a:lvl4pPr lvl="3">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4pPr>
            <a:lvl5pPr lvl="4">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5pPr>
            <a:lvl6pPr lvl="5">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6pPr>
            <a:lvl7pPr lvl="6">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7pPr>
            <a:lvl8pPr lvl="7">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8pPr>
            <a:lvl9pPr lvl="8">
              <a:spcBef>
                <a:spcPts val="0"/>
              </a:spcBef>
              <a:spcAft>
                <a:spcPts val="0"/>
              </a:spcAft>
              <a:buClr>
                <a:schemeClr val="dk1"/>
              </a:buClr>
              <a:buSzPts val="3000"/>
              <a:buFont typeface="Bangers"/>
              <a:buNone/>
              <a:defRPr sz="3000">
                <a:solidFill>
                  <a:schemeClr val="dk1"/>
                </a:solidFill>
                <a:latin typeface="Bangers"/>
                <a:ea typeface="Bangers"/>
                <a:cs typeface="Bangers"/>
                <a:sym typeface="Bangers"/>
              </a:defRPr>
            </a:lvl9pPr>
          </a:lstStyle>
          <a:p/>
        </p:txBody>
      </p:sp>
      <p:sp>
        <p:nvSpPr>
          <p:cNvPr id="7" name="Google Shape;7;p1"/>
          <p:cNvSpPr txBox="1"/>
          <p:nvPr>
            <p:ph idx="1" type="body"/>
          </p:nvPr>
        </p:nvSpPr>
        <p:spPr>
          <a:xfrm>
            <a:off x="1052050" y="1545942"/>
            <a:ext cx="7710900" cy="3303600"/>
          </a:xfrm>
          <a:prstGeom prst="rect">
            <a:avLst/>
          </a:prstGeom>
          <a:noFill/>
          <a:ln>
            <a:noFill/>
          </a:ln>
        </p:spPr>
        <p:txBody>
          <a:bodyPr anchorCtr="0" anchor="t" bIns="91425" lIns="91425" spcFirstLastPara="1" rIns="91425" wrap="square" tIns="91425">
            <a:noAutofit/>
          </a:bodyPr>
          <a:lstStyle>
            <a:lvl1pPr indent="-419100" lvl="0" marL="457200">
              <a:spcBef>
                <a:spcPts val="600"/>
              </a:spcBef>
              <a:spcAft>
                <a:spcPts val="0"/>
              </a:spcAft>
              <a:buClr>
                <a:schemeClr val="dk1"/>
              </a:buClr>
              <a:buSzPts val="3000"/>
              <a:buFont typeface="Sniglet"/>
              <a:buChar char="×"/>
              <a:defRPr sz="3000">
                <a:solidFill>
                  <a:schemeClr val="dk1"/>
                </a:solidFill>
                <a:latin typeface="Sniglet"/>
                <a:ea typeface="Sniglet"/>
                <a:cs typeface="Sniglet"/>
                <a:sym typeface="Sniglet"/>
              </a:defRPr>
            </a:lvl1pPr>
            <a:lvl2pPr indent="-381000" lvl="1" marL="914400">
              <a:spcBef>
                <a:spcPts val="0"/>
              </a:spcBef>
              <a:spcAft>
                <a:spcPts val="0"/>
              </a:spcAft>
              <a:buClr>
                <a:schemeClr val="dk1"/>
              </a:buClr>
              <a:buSzPts val="2400"/>
              <a:buFont typeface="Sniglet"/>
              <a:buChar char="×"/>
              <a:defRPr sz="2400">
                <a:solidFill>
                  <a:schemeClr val="dk1"/>
                </a:solidFill>
                <a:latin typeface="Sniglet"/>
                <a:ea typeface="Sniglet"/>
                <a:cs typeface="Sniglet"/>
                <a:sym typeface="Sniglet"/>
              </a:defRPr>
            </a:lvl2pPr>
            <a:lvl3pPr indent="-381000" lvl="2" marL="1371600">
              <a:spcBef>
                <a:spcPts val="0"/>
              </a:spcBef>
              <a:spcAft>
                <a:spcPts val="0"/>
              </a:spcAft>
              <a:buClr>
                <a:schemeClr val="dk1"/>
              </a:buClr>
              <a:buSzPts val="2400"/>
              <a:buFont typeface="Sniglet"/>
              <a:buChar char="×"/>
              <a:defRPr sz="2400">
                <a:solidFill>
                  <a:schemeClr val="dk1"/>
                </a:solidFill>
                <a:latin typeface="Sniglet"/>
                <a:ea typeface="Sniglet"/>
                <a:cs typeface="Sniglet"/>
                <a:sym typeface="Sniglet"/>
              </a:defRPr>
            </a:lvl3pPr>
            <a:lvl4pPr indent="-342900" lvl="3" marL="1828800">
              <a:spcBef>
                <a:spcPts val="0"/>
              </a:spcBef>
              <a:spcAft>
                <a:spcPts val="0"/>
              </a:spcAft>
              <a:buClr>
                <a:schemeClr val="dk1"/>
              </a:buClr>
              <a:buSzPts val="1800"/>
              <a:buFont typeface="Sniglet"/>
              <a:buChar char="×"/>
              <a:defRPr sz="1800">
                <a:solidFill>
                  <a:schemeClr val="dk1"/>
                </a:solidFill>
                <a:latin typeface="Sniglet"/>
                <a:ea typeface="Sniglet"/>
                <a:cs typeface="Sniglet"/>
                <a:sym typeface="Sniglet"/>
              </a:defRPr>
            </a:lvl4pPr>
            <a:lvl5pPr indent="-342900" lvl="4" marL="2286000">
              <a:spcBef>
                <a:spcPts val="0"/>
              </a:spcBef>
              <a:spcAft>
                <a:spcPts val="0"/>
              </a:spcAft>
              <a:buClr>
                <a:schemeClr val="dk1"/>
              </a:buClr>
              <a:buSzPts val="1800"/>
              <a:buFont typeface="Sniglet"/>
              <a:buChar char="×"/>
              <a:defRPr sz="1800">
                <a:solidFill>
                  <a:schemeClr val="dk1"/>
                </a:solidFill>
                <a:latin typeface="Sniglet"/>
                <a:ea typeface="Sniglet"/>
                <a:cs typeface="Sniglet"/>
                <a:sym typeface="Sniglet"/>
              </a:defRPr>
            </a:lvl5pPr>
            <a:lvl6pPr indent="-342900" lvl="5" marL="2743200">
              <a:spcBef>
                <a:spcPts val="0"/>
              </a:spcBef>
              <a:spcAft>
                <a:spcPts val="0"/>
              </a:spcAft>
              <a:buClr>
                <a:schemeClr val="dk1"/>
              </a:buClr>
              <a:buSzPts val="1800"/>
              <a:buFont typeface="Sniglet"/>
              <a:buChar char="×"/>
              <a:defRPr sz="1800">
                <a:solidFill>
                  <a:schemeClr val="dk1"/>
                </a:solidFill>
                <a:latin typeface="Sniglet"/>
                <a:ea typeface="Sniglet"/>
                <a:cs typeface="Sniglet"/>
                <a:sym typeface="Sniglet"/>
              </a:defRPr>
            </a:lvl6pPr>
            <a:lvl7pPr indent="-342900" lvl="6" marL="3200400">
              <a:spcBef>
                <a:spcPts val="0"/>
              </a:spcBef>
              <a:spcAft>
                <a:spcPts val="0"/>
              </a:spcAft>
              <a:buClr>
                <a:schemeClr val="dk1"/>
              </a:buClr>
              <a:buSzPts val="1800"/>
              <a:buFont typeface="Sniglet"/>
              <a:buChar char="×"/>
              <a:defRPr sz="1800">
                <a:solidFill>
                  <a:schemeClr val="dk1"/>
                </a:solidFill>
                <a:latin typeface="Sniglet"/>
                <a:ea typeface="Sniglet"/>
                <a:cs typeface="Sniglet"/>
                <a:sym typeface="Sniglet"/>
              </a:defRPr>
            </a:lvl7pPr>
            <a:lvl8pPr indent="-342900" lvl="7" marL="3657600">
              <a:spcBef>
                <a:spcPts val="0"/>
              </a:spcBef>
              <a:spcAft>
                <a:spcPts val="0"/>
              </a:spcAft>
              <a:buClr>
                <a:schemeClr val="dk1"/>
              </a:buClr>
              <a:buSzPts val="1800"/>
              <a:buFont typeface="Sniglet"/>
              <a:buChar char="×"/>
              <a:defRPr sz="1800">
                <a:solidFill>
                  <a:schemeClr val="dk1"/>
                </a:solidFill>
                <a:latin typeface="Sniglet"/>
                <a:ea typeface="Sniglet"/>
                <a:cs typeface="Sniglet"/>
                <a:sym typeface="Sniglet"/>
              </a:defRPr>
            </a:lvl8pPr>
            <a:lvl9pPr indent="-342900" lvl="8" marL="4114800">
              <a:spcBef>
                <a:spcPts val="0"/>
              </a:spcBef>
              <a:spcAft>
                <a:spcPts val="0"/>
              </a:spcAft>
              <a:buClr>
                <a:schemeClr val="dk1"/>
              </a:buClr>
              <a:buSzPts val="1800"/>
              <a:buFont typeface="Sniglet"/>
              <a:buChar char="×"/>
              <a:defRPr sz="1800">
                <a:solidFill>
                  <a:schemeClr val="dk1"/>
                </a:solidFill>
                <a:latin typeface="Sniglet"/>
                <a:ea typeface="Sniglet"/>
                <a:cs typeface="Sniglet"/>
                <a:sym typeface="Sniglet"/>
              </a:defRPr>
            </a:lvl9pPr>
          </a:lstStyle>
          <a:p/>
        </p:txBody>
      </p:sp>
      <p:sp>
        <p:nvSpPr>
          <p:cNvPr id="8" name="Google Shape;8;p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200">
                <a:solidFill>
                  <a:srgbClr val="FFFFFF"/>
                </a:solidFill>
                <a:latin typeface="Bangers"/>
                <a:ea typeface="Bangers"/>
                <a:cs typeface="Bangers"/>
                <a:sym typeface="Bangers"/>
              </a:defRPr>
            </a:lvl1pPr>
            <a:lvl2pPr lvl="1" algn="r">
              <a:buNone/>
              <a:defRPr sz="1200">
                <a:solidFill>
                  <a:srgbClr val="FFFFFF"/>
                </a:solidFill>
                <a:latin typeface="Bangers"/>
                <a:ea typeface="Bangers"/>
                <a:cs typeface="Bangers"/>
                <a:sym typeface="Bangers"/>
              </a:defRPr>
            </a:lvl2pPr>
            <a:lvl3pPr lvl="2" algn="r">
              <a:buNone/>
              <a:defRPr sz="1200">
                <a:solidFill>
                  <a:srgbClr val="FFFFFF"/>
                </a:solidFill>
                <a:latin typeface="Bangers"/>
                <a:ea typeface="Bangers"/>
                <a:cs typeface="Bangers"/>
                <a:sym typeface="Bangers"/>
              </a:defRPr>
            </a:lvl3pPr>
            <a:lvl4pPr lvl="3" algn="r">
              <a:buNone/>
              <a:defRPr sz="1200">
                <a:solidFill>
                  <a:srgbClr val="FFFFFF"/>
                </a:solidFill>
                <a:latin typeface="Bangers"/>
                <a:ea typeface="Bangers"/>
                <a:cs typeface="Bangers"/>
                <a:sym typeface="Bangers"/>
              </a:defRPr>
            </a:lvl4pPr>
            <a:lvl5pPr lvl="4" algn="r">
              <a:buNone/>
              <a:defRPr sz="1200">
                <a:solidFill>
                  <a:srgbClr val="FFFFFF"/>
                </a:solidFill>
                <a:latin typeface="Bangers"/>
                <a:ea typeface="Bangers"/>
                <a:cs typeface="Bangers"/>
                <a:sym typeface="Bangers"/>
              </a:defRPr>
            </a:lvl5pPr>
            <a:lvl6pPr lvl="5" algn="r">
              <a:buNone/>
              <a:defRPr sz="1200">
                <a:solidFill>
                  <a:srgbClr val="FFFFFF"/>
                </a:solidFill>
                <a:latin typeface="Bangers"/>
                <a:ea typeface="Bangers"/>
                <a:cs typeface="Bangers"/>
                <a:sym typeface="Bangers"/>
              </a:defRPr>
            </a:lvl6pPr>
            <a:lvl7pPr lvl="6" algn="r">
              <a:buNone/>
              <a:defRPr sz="1200">
                <a:solidFill>
                  <a:srgbClr val="FFFFFF"/>
                </a:solidFill>
                <a:latin typeface="Bangers"/>
                <a:ea typeface="Bangers"/>
                <a:cs typeface="Bangers"/>
                <a:sym typeface="Bangers"/>
              </a:defRPr>
            </a:lvl7pPr>
            <a:lvl8pPr lvl="7" algn="r">
              <a:buNone/>
              <a:defRPr sz="1200">
                <a:solidFill>
                  <a:srgbClr val="FFFFFF"/>
                </a:solidFill>
                <a:latin typeface="Bangers"/>
                <a:ea typeface="Bangers"/>
                <a:cs typeface="Bangers"/>
                <a:sym typeface="Bangers"/>
              </a:defRPr>
            </a:lvl8pPr>
            <a:lvl9pPr lvl="8" algn="r">
              <a:buNone/>
              <a:defRPr sz="1200">
                <a:solidFill>
                  <a:srgbClr val="FFFFFF"/>
                </a:solidFill>
                <a:latin typeface="Bangers"/>
                <a:ea typeface="Bangers"/>
                <a:cs typeface="Bangers"/>
                <a:sym typeface="Banger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3.png"/><Relationship Id="rId5"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6.jpg"/><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hyperlink" Target="https://create.kahoot.it/share/f0029231-66c3-47ec-b8e5-74d2c638ba8c"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hyperlink" Target="https://sites.google.com/a/shrsd.org/achan/nycc2019" TargetMode="External"/><Relationship Id="rId4" Type="http://schemas.openxmlformats.org/officeDocument/2006/relationships/hyperlink" Target="https://www.cartoonstudies.org/wp-content/uploads/2014/06/MakingAMinicomics.pdf" TargetMode="External"/><Relationship Id="rId5" Type="http://schemas.openxmlformats.org/officeDocument/2006/relationships/hyperlink" Target="http://mikedrinkwater.weebly.com/gags.html" TargetMode="External"/><Relationship Id="rId6" Type="http://schemas.openxmlformats.org/officeDocument/2006/relationships/hyperlink" Target="https://en.wikipedia.org/wiki/Comics" TargetMode="External"/><Relationship Id="rId7" Type="http://schemas.openxmlformats.org/officeDocument/2006/relationships/hyperlink" Target="https://the-artifice.com/guide-to-reading-comics-where-to-start/" TargetMode="External"/><Relationship Id="rId8" Type="http://schemas.openxmlformats.org/officeDocument/2006/relationships/hyperlink" Target="https://en.wikipedia.org/wiki/Ch%C5%8Dj%C5%AB-jinbutsu-giga"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35C4CA"/>
        </a:solidFill>
      </p:bgPr>
    </p:bg>
    <p:spTree>
      <p:nvGrpSpPr>
        <p:cNvPr id="69" name="Shape 69"/>
        <p:cNvGrpSpPr/>
        <p:nvPr/>
      </p:nvGrpSpPr>
      <p:grpSpPr>
        <a:xfrm>
          <a:off x="0" y="0"/>
          <a:ext cx="0" cy="0"/>
          <a:chOff x="0" y="0"/>
          <a:chExt cx="0" cy="0"/>
        </a:xfrm>
      </p:grpSpPr>
      <p:sp>
        <p:nvSpPr>
          <p:cNvPr id="70" name="Google Shape;70;p11"/>
          <p:cNvSpPr txBox="1"/>
          <p:nvPr>
            <p:ph type="ctrTitle"/>
          </p:nvPr>
        </p:nvSpPr>
        <p:spPr>
          <a:xfrm>
            <a:off x="2572125" y="2068625"/>
            <a:ext cx="4271700" cy="1159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Comic Books: pen &amp; ink</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49651"/>
        </a:solidFill>
      </p:bgPr>
    </p:bg>
    <p:spTree>
      <p:nvGrpSpPr>
        <p:cNvPr id="136" name="Shape 136"/>
        <p:cNvGrpSpPr/>
        <p:nvPr/>
      </p:nvGrpSpPr>
      <p:grpSpPr>
        <a:xfrm>
          <a:off x="0" y="0"/>
          <a:ext cx="0" cy="0"/>
          <a:chOff x="0" y="0"/>
          <a:chExt cx="0" cy="0"/>
        </a:xfrm>
      </p:grpSpPr>
      <p:sp>
        <p:nvSpPr>
          <p:cNvPr id="137" name="Google Shape;137;p20"/>
          <p:cNvSpPr txBox="1"/>
          <p:nvPr>
            <p:ph idx="1" type="body"/>
          </p:nvPr>
        </p:nvSpPr>
        <p:spPr>
          <a:xfrm>
            <a:off x="1073625" y="1550125"/>
            <a:ext cx="3396300" cy="2666100"/>
          </a:xfrm>
          <a:prstGeom prst="rect">
            <a:avLst/>
          </a:prstGeom>
        </p:spPr>
        <p:txBody>
          <a:bodyPr anchorCtr="0" anchor="t" bIns="91425" lIns="91425" spcFirstLastPara="1" rIns="91425" wrap="square" tIns="91425">
            <a:noAutofit/>
          </a:bodyPr>
          <a:lstStyle/>
          <a:p>
            <a:pPr indent="-368300" lvl="0" marL="457200" rtl="0" algn="l">
              <a:spcBef>
                <a:spcPts val="600"/>
              </a:spcBef>
              <a:spcAft>
                <a:spcPts val="0"/>
              </a:spcAft>
              <a:buSzPts val="2200"/>
              <a:buChar char="×"/>
            </a:pPr>
            <a:r>
              <a:rPr lang="en"/>
              <a:t>Cartoon</a:t>
            </a:r>
            <a:endParaRPr/>
          </a:p>
          <a:p>
            <a:pPr indent="-368300" lvl="0" marL="457200" rtl="0" algn="l">
              <a:spcBef>
                <a:spcPts val="0"/>
              </a:spcBef>
              <a:spcAft>
                <a:spcPts val="0"/>
              </a:spcAft>
              <a:buSzPts val="2200"/>
              <a:buChar char="×"/>
            </a:pPr>
            <a:r>
              <a:rPr lang="en"/>
              <a:t>Illustration</a:t>
            </a:r>
            <a:endParaRPr/>
          </a:p>
          <a:p>
            <a:pPr indent="-368300" lvl="0" marL="457200" rtl="0" algn="l">
              <a:spcBef>
                <a:spcPts val="0"/>
              </a:spcBef>
              <a:spcAft>
                <a:spcPts val="0"/>
              </a:spcAft>
              <a:buSzPts val="2200"/>
              <a:buChar char="×"/>
            </a:pPr>
            <a:r>
              <a:rPr lang="en"/>
              <a:t>Fumetti</a:t>
            </a:r>
            <a:endParaRPr/>
          </a:p>
        </p:txBody>
      </p:sp>
      <p:sp>
        <p:nvSpPr>
          <p:cNvPr id="138" name="Google Shape;138;p20"/>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Image styles</a:t>
            </a:r>
            <a:endParaRPr/>
          </a:p>
        </p:txBody>
      </p:sp>
      <p:sp>
        <p:nvSpPr>
          <p:cNvPr id="139" name="Google Shape;139;p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40" name="Google Shape;140;p20"/>
          <p:cNvPicPr preferRelativeResize="0"/>
          <p:nvPr/>
        </p:nvPicPr>
        <p:blipFill>
          <a:blip r:embed="rId3">
            <a:alphaModFix/>
          </a:blip>
          <a:stretch>
            <a:fillRect/>
          </a:stretch>
        </p:blipFill>
        <p:spPr>
          <a:xfrm>
            <a:off x="4331000" y="899500"/>
            <a:ext cx="3570925" cy="35709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49651"/>
        </a:solidFill>
      </p:bgPr>
    </p:bg>
    <p:spTree>
      <p:nvGrpSpPr>
        <p:cNvPr id="144" name="Shape 144"/>
        <p:cNvGrpSpPr/>
        <p:nvPr/>
      </p:nvGrpSpPr>
      <p:grpSpPr>
        <a:xfrm>
          <a:off x="0" y="0"/>
          <a:ext cx="0" cy="0"/>
          <a:chOff x="0" y="0"/>
          <a:chExt cx="0" cy="0"/>
        </a:xfrm>
      </p:grpSpPr>
      <p:sp>
        <p:nvSpPr>
          <p:cNvPr id="145" name="Google Shape;145;p21"/>
          <p:cNvSpPr txBox="1"/>
          <p:nvPr>
            <p:ph type="title"/>
          </p:nvPr>
        </p:nvSpPr>
        <p:spPr>
          <a:xfrm rot="161729">
            <a:off x="1006386" y="565481"/>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Image styles</a:t>
            </a:r>
            <a:endParaRPr/>
          </a:p>
        </p:txBody>
      </p:sp>
      <p:sp>
        <p:nvSpPr>
          <p:cNvPr id="146" name="Google Shape;146;p2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47" name="Google Shape;147;p21"/>
          <p:cNvPicPr preferRelativeResize="0"/>
          <p:nvPr/>
        </p:nvPicPr>
        <p:blipFill>
          <a:blip r:embed="rId3">
            <a:alphaModFix/>
          </a:blip>
          <a:stretch>
            <a:fillRect/>
          </a:stretch>
        </p:blipFill>
        <p:spPr>
          <a:xfrm>
            <a:off x="142350" y="1190825"/>
            <a:ext cx="3026050" cy="3359949"/>
          </a:xfrm>
          <a:prstGeom prst="rect">
            <a:avLst/>
          </a:prstGeom>
          <a:noFill/>
          <a:ln>
            <a:noFill/>
          </a:ln>
        </p:spPr>
      </p:pic>
      <p:pic>
        <p:nvPicPr>
          <p:cNvPr id="148" name="Google Shape;148;p21"/>
          <p:cNvPicPr preferRelativeResize="0"/>
          <p:nvPr/>
        </p:nvPicPr>
        <p:blipFill>
          <a:blip r:embed="rId4">
            <a:alphaModFix/>
          </a:blip>
          <a:stretch>
            <a:fillRect/>
          </a:stretch>
        </p:blipFill>
        <p:spPr>
          <a:xfrm>
            <a:off x="3099775" y="1858475"/>
            <a:ext cx="3190299" cy="1794651"/>
          </a:xfrm>
          <a:prstGeom prst="rect">
            <a:avLst/>
          </a:prstGeom>
          <a:noFill/>
          <a:ln>
            <a:noFill/>
          </a:ln>
        </p:spPr>
      </p:pic>
      <p:pic>
        <p:nvPicPr>
          <p:cNvPr id="149" name="Google Shape;149;p21"/>
          <p:cNvPicPr preferRelativeResize="0"/>
          <p:nvPr/>
        </p:nvPicPr>
        <p:blipFill>
          <a:blip r:embed="rId5">
            <a:alphaModFix/>
          </a:blip>
          <a:stretch>
            <a:fillRect/>
          </a:stretch>
        </p:blipFill>
        <p:spPr>
          <a:xfrm>
            <a:off x="6179600" y="816650"/>
            <a:ext cx="2775200" cy="373411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2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55" name="Google Shape;155;p22"/>
          <p:cNvPicPr preferRelativeResize="0"/>
          <p:nvPr/>
        </p:nvPicPr>
        <p:blipFill>
          <a:blip r:embed="rId3">
            <a:alphaModFix/>
          </a:blip>
          <a:stretch>
            <a:fillRect/>
          </a:stretch>
        </p:blipFill>
        <p:spPr>
          <a:xfrm>
            <a:off x="231050" y="62975"/>
            <a:ext cx="3901650" cy="5017525"/>
          </a:xfrm>
          <a:prstGeom prst="rect">
            <a:avLst/>
          </a:prstGeom>
          <a:noFill/>
          <a:ln>
            <a:noFill/>
          </a:ln>
        </p:spPr>
      </p:pic>
      <p:pic>
        <p:nvPicPr>
          <p:cNvPr id="156" name="Google Shape;156;p22"/>
          <p:cNvPicPr preferRelativeResize="0"/>
          <p:nvPr/>
        </p:nvPicPr>
        <p:blipFill>
          <a:blip r:embed="rId4">
            <a:alphaModFix/>
          </a:blip>
          <a:stretch>
            <a:fillRect/>
          </a:stretch>
        </p:blipFill>
        <p:spPr>
          <a:xfrm>
            <a:off x="4191521" y="1382000"/>
            <a:ext cx="4913949" cy="1782450"/>
          </a:xfrm>
          <a:prstGeom prst="rect">
            <a:avLst/>
          </a:prstGeom>
          <a:noFill/>
          <a:ln>
            <a:noFill/>
          </a:ln>
        </p:spPr>
      </p:pic>
      <p:sp>
        <p:nvSpPr>
          <p:cNvPr id="157" name="Google Shape;157;p22"/>
          <p:cNvSpPr txBox="1"/>
          <p:nvPr>
            <p:ph idx="4294967295" type="body"/>
          </p:nvPr>
        </p:nvSpPr>
        <p:spPr>
          <a:xfrm>
            <a:off x="4950350" y="473125"/>
            <a:ext cx="3396300" cy="7392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a:solidFill>
                  <a:srgbClr val="FFFFFF"/>
                </a:solidFill>
              </a:rPr>
              <a:t>Line Weight</a:t>
            </a:r>
            <a:endParaRPr>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2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63" name="Google Shape;163;p23"/>
          <p:cNvPicPr preferRelativeResize="0"/>
          <p:nvPr/>
        </p:nvPicPr>
        <p:blipFill>
          <a:blip r:embed="rId3">
            <a:alphaModFix/>
          </a:blip>
          <a:stretch>
            <a:fillRect/>
          </a:stretch>
        </p:blipFill>
        <p:spPr>
          <a:xfrm>
            <a:off x="209687" y="117799"/>
            <a:ext cx="8724624" cy="49079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6CD02"/>
        </a:solidFill>
      </p:bgPr>
    </p:bg>
    <p:spTree>
      <p:nvGrpSpPr>
        <p:cNvPr id="167" name="Shape 167"/>
        <p:cNvGrpSpPr/>
        <p:nvPr/>
      </p:nvGrpSpPr>
      <p:grpSpPr>
        <a:xfrm>
          <a:off x="0" y="0"/>
          <a:ext cx="0" cy="0"/>
          <a:chOff x="0" y="0"/>
          <a:chExt cx="0" cy="0"/>
        </a:xfrm>
      </p:grpSpPr>
      <p:sp>
        <p:nvSpPr>
          <p:cNvPr id="168" name="Google Shape;168;p24"/>
          <p:cNvSpPr txBox="1"/>
          <p:nvPr>
            <p:ph type="ctrTitle"/>
          </p:nvPr>
        </p:nvSpPr>
        <p:spPr>
          <a:xfrm>
            <a:off x="4101125" y="1659550"/>
            <a:ext cx="37674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7200"/>
              <a:t>2</a:t>
            </a:r>
            <a:r>
              <a:rPr lang="en" sz="7200"/>
              <a:t>.</a:t>
            </a:r>
            <a:endParaRPr sz="7200"/>
          </a:p>
          <a:p>
            <a:pPr indent="0" lvl="0" marL="0" rtl="0" algn="ctr">
              <a:spcBef>
                <a:spcPts val="0"/>
              </a:spcBef>
              <a:spcAft>
                <a:spcPts val="0"/>
              </a:spcAft>
              <a:buNone/>
            </a:pPr>
            <a:r>
              <a:rPr lang="en"/>
              <a:t>Comics 101</a:t>
            </a:r>
            <a:endParaRPr/>
          </a:p>
        </p:txBody>
      </p:sp>
      <p:sp>
        <p:nvSpPr>
          <p:cNvPr id="169" name="Google Shape;169;p24"/>
          <p:cNvSpPr txBox="1"/>
          <p:nvPr>
            <p:ph idx="1" type="subTitle"/>
          </p:nvPr>
        </p:nvSpPr>
        <p:spPr>
          <a:xfrm>
            <a:off x="4101125" y="2687651"/>
            <a:ext cx="3767400" cy="78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How to Read a Comic</a:t>
            </a:r>
            <a:endParaRPr/>
          </a:p>
        </p:txBody>
      </p:sp>
      <p:sp>
        <p:nvSpPr>
          <p:cNvPr id="170" name="Google Shape;170;p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4026"/>
        </a:solidFill>
      </p:bgPr>
    </p:bg>
    <p:spTree>
      <p:nvGrpSpPr>
        <p:cNvPr id="174" name="Shape 174"/>
        <p:cNvGrpSpPr/>
        <p:nvPr/>
      </p:nvGrpSpPr>
      <p:grpSpPr>
        <a:xfrm>
          <a:off x="0" y="0"/>
          <a:ext cx="0" cy="0"/>
          <a:chOff x="0" y="0"/>
          <a:chExt cx="0" cy="0"/>
        </a:xfrm>
      </p:grpSpPr>
      <p:sp>
        <p:nvSpPr>
          <p:cNvPr id="175" name="Google Shape;175;p25"/>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Parts of a Comic</a:t>
            </a:r>
            <a:endParaRPr/>
          </a:p>
        </p:txBody>
      </p:sp>
      <p:sp>
        <p:nvSpPr>
          <p:cNvPr id="176" name="Google Shape;176;p2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77" name="Google Shape;177;p25"/>
          <p:cNvPicPr preferRelativeResize="0"/>
          <p:nvPr/>
        </p:nvPicPr>
        <p:blipFill>
          <a:blip r:embed="rId3">
            <a:alphaModFix/>
          </a:blip>
          <a:stretch>
            <a:fillRect/>
          </a:stretch>
        </p:blipFill>
        <p:spPr>
          <a:xfrm>
            <a:off x="5037275" y="73375"/>
            <a:ext cx="3622301" cy="4949573"/>
          </a:xfrm>
          <a:prstGeom prst="rect">
            <a:avLst/>
          </a:prstGeom>
          <a:noFill/>
          <a:ln>
            <a:noFill/>
          </a:ln>
        </p:spPr>
      </p:pic>
      <p:cxnSp>
        <p:nvCxnSpPr>
          <p:cNvPr id="178" name="Google Shape;178;p25"/>
          <p:cNvCxnSpPr/>
          <p:nvPr/>
        </p:nvCxnSpPr>
        <p:spPr>
          <a:xfrm flipH="1" rot="10800000">
            <a:off x="3110250" y="1423975"/>
            <a:ext cx="2037900" cy="1187400"/>
          </a:xfrm>
          <a:prstGeom prst="straightConnector1">
            <a:avLst/>
          </a:prstGeom>
          <a:noFill/>
          <a:ln cap="flat" cmpd="sng" w="38100">
            <a:solidFill>
              <a:srgbClr val="000000"/>
            </a:solidFill>
            <a:prstDash val="solid"/>
            <a:round/>
            <a:headEnd len="med" w="med" type="none"/>
            <a:tailEnd len="med" w="med" type="triangle"/>
          </a:ln>
        </p:spPr>
      </p:cxnSp>
      <p:cxnSp>
        <p:nvCxnSpPr>
          <p:cNvPr id="179" name="Google Shape;179;p25"/>
          <p:cNvCxnSpPr/>
          <p:nvPr/>
        </p:nvCxnSpPr>
        <p:spPr>
          <a:xfrm flipH="1" rot="10800000">
            <a:off x="3150525" y="2651750"/>
            <a:ext cx="2007600" cy="261600"/>
          </a:xfrm>
          <a:prstGeom prst="straightConnector1">
            <a:avLst/>
          </a:prstGeom>
          <a:noFill/>
          <a:ln cap="flat" cmpd="sng" w="38100">
            <a:solidFill>
              <a:srgbClr val="000000"/>
            </a:solidFill>
            <a:prstDash val="solid"/>
            <a:round/>
            <a:headEnd len="med" w="med" type="none"/>
            <a:tailEnd len="med" w="med" type="triangle"/>
          </a:ln>
        </p:spPr>
      </p:cxnSp>
      <p:cxnSp>
        <p:nvCxnSpPr>
          <p:cNvPr id="180" name="Google Shape;180;p25"/>
          <p:cNvCxnSpPr/>
          <p:nvPr/>
        </p:nvCxnSpPr>
        <p:spPr>
          <a:xfrm>
            <a:off x="3019675" y="3235450"/>
            <a:ext cx="2070900" cy="1029600"/>
          </a:xfrm>
          <a:prstGeom prst="straightConnector1">
            <a:avLst/>
          </a:prstGeom>
          <a:noFill/>
          <a:ln cap="flat" cmpd="sng" w="38100">
            <a:solidFill>
              <a:srgbClr val="000000"/>
            </a:solidFill>
            <a:prstDash val="solid"/>
            <a:round/>
            <a:headEnd len="med" w="med" type="none"/>
            <a:tailEnd len="med" w="med" type="triangle"/>
          </a:ln>
        </p:spPr>
      </p:cxnSp>
      <p:sp>
        <p:nvSpPr>
          <p:cNvPr id="181" name="Google Shape;181;p25"/>
          <p:cNvSpPr txBox="1"/>
          <p:nvPr>
            <p:ph idx="4294967295" type="body"/>
          </p:nvPr>
        </p:nvSpPr>
        <p:spPr>
          <a:xfrm>
            <a:off x="1073650" y="2181400"/>
            <a:ext cx="2368800" cy="13431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Panels</a:t>
            </a:r>
            <a:endParaRPr/>
          </a:p>
          <a:p>
            <a:pPr indent="0" lvl="0" marL="0" rtl="0" algn="l">
              <a:spcBef>
                <a:spcPts val="600"/>
              </a:spcBef>
              <a:spcAft>
                <a:spcPts val="0"/>
              </a:spcAft>
              <a:buNone/>
            </a:pPr>
            <a:r>
              <a:rPr lang="en" sz="1400"/>
              <a:t>(frame/box in which the story/images occur)</a:t>
            </a:r>
            <a:endParaRPr sz="14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4026"/>
        </a:solidFill>
      </p:bgPr>
    </p:bg>
    <p:spTree>
      <p:nvGrpSpPr>
        <p:cNvPr id="185" name="Shape 185"/>
        <p:cNvGrpSpPr/>
        <p:nvPr/>
      </p:nvGrpSpPr>
      <p:grpSpPr>
        <a:xfrm>
          <a:off x="0" y="0"/>
          <a:ext cx="0" cy="0"/>
          <a:chOff x="0" y="0"/>
          <a:chExt cx="0" cy="0"/>
        </a:xfrm>
      </p:grpSpPr>
      <p:sp>
        <p:nvSpPr>
          <p:cNvPr id="186" name="Google Shape;186;p26"/>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Parts of a Comic</a:t>
            </a:r>
            <a:endParaRPr/>
          </a:p>
        </p:txBody>
      </p:sp>
      <p:sp>
        <p:nvSpPr>
          <p:cNvPr id="187" name="Google Shape;187;p2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88" name="Google Shape;188;p26"/>
          <p:cNvPicPr preferRelativeResize="0"/>
          <p:nvPr/>
        </p:nvPicPr>
        <p:blipFill>
          <a:blip r:embed="rId3">
            <a:alphaModFix/>
          </a:blip>
          <a:stretch>
            <a:fillRect/>
          </a:stretch>
        </p:blipFill>
        <p:spPr>
          <a:xfrm>
            <a:off x="5037275" y="73375"/>
            <a:ext cx="3622301" cy="4949573"/>
          </a:xfrm>
          <a:prstGeom prst="rect">
            <a:avLst/>
          </a:prstGeom>
          <a:noFill/>
          <a:ln>
            <a:noFill/>
          </a:ln>
        </p:spPr>
      </p:pic>
      <p:cxnSp>
        <p:nvCxnSpPr>
          <p:cNvPr id="189" name="Google Shape;189;p26"/>
          <p:cNvCxnSpPr/>
          <p:nvPr/>
        </p:nvCxnSpPr>
        <p:spPr>
          <a:xfrm flipH="1" rot="10800000">
            <a:off x="3110250" y="1872175"/>
            <a:ext cx="2053500" cy="739200"/>
          </a:xfrm>
          <a:prstGeom prst="straightConnector1">
            <a:avLst/>
          </a:prstGeom>
          <a:noFill/>
          <a:ln cap="flat" cmpd="sng" w="38100">
            <a:solidFill>
              <a:srgbClr val="000000"/>
            </a:solidFill>
            <a:prstDash val="solid"/>
            <a:round/>
            <a:headEnd len="med" w="med" type="none"/>
            <a:tailEnd len="med" w="med" type="triangle"/>
          </a:ln>
        </p:spPr>
      </p:cxnSp>
      <p:cxnSp>
        <p:nvCxnSpPr>
          <p:cNvPr id="190" name="Google Shape;190;p26"/>
          <p:cNvCxnSpPr/>
          <p:nvPr/>
        </p:nvCxnSpPr>
        <p:spPr>
          <a:xfrm>
            <a:off x="3019675" y="3235450"/>
            <a:ext cx="2103600" cy="146700"/>
          </a:xfrm>
          <a:prstGeom prst="straightConnector1">
            <a:avLst/>
          </a:prstGeom>
          <a:noFill/>
          <a:ln cap="flat" cmpd="sng" w="38100">
            <a:solidFill>
              <a:srgbClr val="000000"/>
            </a:solidFill>
            <a:prstDash val="solid"/>
            <a:round/>
            <a:headEnd len="med" w="med" type="none"/>
            <a:tailEnd len="med" w="med" type="triangle"/>
          </a:ln>
        </p:spPr>
      </p:cxnSp>
      <p:sp>
        <p:nvSpPr>
          <p:cNvPr id="191" name="Google Shape;191;p26"/>
          <p:cNvSpPr txBox="1"/>
          <p:nvPr>
            <p:ph idx="4294967295" type="body"/>
          </p:nvPr>
        </p:nvSpPr>
        <p:spPr>
          <a:xfrm>
            <a:off x="1063575" y="1978650"/>
            <a:ext cx="2368800" cy="13431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Gutters</a:t>
            </a:r>
            <a:endParaRPr/>
          </a:p>
          <a:p>
            <a:pPr indent="0" lvl="0" marL="0" rtl="0" algn="l">
              <a:spcBef>
                <a:spcPts val="600"/>
              </a:spcBef>
              <a:spcAft>
                <a:spcPts val="0"/>
              </a:spcAft>
              <a:buNone/>
            </a:pPr>
            <a:r>
              <a:rPr lang="en" sz="1400"/>
              <a:t>(empty spaces between panels that denote changes in time/space/event)</a:t>
            </a:r>
            <a:endParaRPr sz="1400"/>
          </a:p>
        </p:txBody>
      </p:sp>
      <p:cxnSp>
        <p:nvCxnSpPr>
          <p:cNvPr id="192" name="Google Shape;192;p26"/>
          <p:cNvCxnSpPr/>
          <p:nvPr/>
        </p:nvCxnSpPr>
        <p:spPr>
          <a:xfrm>
            <a:off x="2790325" y="3498475"/>
            <a:ext cx="3458100" cy="519900"/>
          </a:xfrm>
          <a:prstGeom prst="straightConnector1">
            <a:avLst/>
          </a:prstGeom>
          <a:noFill/>
          <a:ln cap="flat" cmpd="sng" w="38100">
            <a:solidFill>
              <a:srgbClr val="000000"/>
            </a:solidFill>
            <a:prstDash val="solid"/>
            <a:round/>
            <a:headEnd len="med" w="med" type="none"/>
            <a:tailEnd len="med" w="med" type="triangl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24BB0"/>
        </a:solidFill>
      </p:bgPr>
    </p:bg>
    <p:spTree>
      <p:nvGrpSpPr>
        <p:cNvPr id="196" name="Shape 196"/>
        <p:cNvGrpSpPr/>
        <p:nvPr/>
      </p:nvGrpSpPr>
      <p:grpSpPr>
        <a:xfrm>
          <a:off x="0" y="0"/>
          <a:ext cx="0" cy="0"/>
          <a:chOff x="0" y="0"/>
          <a:chExt cx="0" cy="0"/>
        </a:xfrm>
      </p:grpSpPr>
      <p:sp>
        <p:nvSpPr>
          <p:cNvPr id="197" name="Google Shape;197;p27"/>
          <p:cNvSpPr txBox="1"/>
          <p:nvPr>
            <p:ph idx="4294967295" type="ctrTitle"/>
          </p:nvPr>
        </p:nvSpPr>
        <p:spPr>
          <a:xfrm>
            <a:off x="685800" y="88850"/>
            <a:ext cx="7772400" cy="715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How to read it</a:t>
            </a:r>
            <a:endParaRPr sz="4800">
              <a:solidFill>
                <a:srgbClr val="FFFFFF"/>
              </a:solidFill>
            </a:endParaRPr>
          </a:p>
        </p:txBody>
      </p:sp>
      <p:sp>
        <p:nvSpPr>
          <p:cNvPr id="198" name="Google Shape;198;p2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99" name="Google Shape;199;p27"/>
          <p:cNvPicPr preferRelativeResize="0"/>
          <p:nvPr/>
        </p:nvPicPr>
        <p:blipFill>
          <a:blip r:embed="rId3">
            <a:alphaModFix/>
          </a:blip>
          <a:stretch>
            <a:fillRect/>
          </a:stretch>
        </p:blipFill>
        <p:spPr>
          <a:xfrm>
            <a:off x="2970538" y="804650"/>
            <a:ext cx="3202925" cy="4142450"/>
          </a:xfrm>
          <a:prstGeom prst="rect">
            <a:avLst/>
          </a:prstGeom>
          <a:noFill/>
          <a:ln>
            <a:noFill/>
          </a:ln>
        </p:spPr>
      </p:pic>
      <p:sp>
        <p:nvSpPr>
          <p:cNvPr id="200" name="Google Shape;200;p27"/>
          <p:cNvSpPr txBox="1"/>
          <p:nvPr>
            <p:ph idx="4294967295" type="body"/>
          </p:nvPr>
        </p:nvSpPr>
        <p:spPr>
          <a:xfrm>
            <a:off x="328800" y="1683900"/>
            <a:ext cx="2368800" cy="1775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solidFill>
                  <a:srgbClr val="FFF2CC"/>
                </a:solidFill>
              </a:rPr>
              <a:t>Should be read in a “Z” formation</a:t>
            </a:r>
            <a:endParaRPr sz="1400">
              <a:solidFill>
                <a:srgbClr val="FFF2CC"/>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24BB0"/>
        </a:solidFill>
      </p:bgPr>
    </p:bg>
    <p:spTree>
      <p:nvGrpSpPr>
        <p:cNvPr id="204" name="Shape 204"/>
        <p:cNvGrpSpPr/>
        <p:nvPr/>
      </p:nvGrpSpPr>
      <p:grpSpPr>
        <a:xfrm>
          <a:off x="0" y="0"/>
          <a:ext cx="0" cy="0"/>
          <a:chOff x="0" y="0"/>
          <a:chExt cx="0" cy="0"/>
        </a:xfrm>
      </p:grpSpPr>
      <p:sp>
        <p:nvSpPr>
          <p:cNvPr id="205" name="Google Shape;205;p28"/>
          <p:cNvSpPr txBox="1"/>
          <p:nvPr>
            <p:ph idx="4294967295" type="ctrTitle"/>
          </p:nvPr>
        </p:nvSpPr>
        <p:spPr>
          <a:xfrm>
            <a:off x="685800" y="88850"/>
            <a:ext cx="7772400" cy="715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How to read it</a:t>
            </a:r>
            <a:endParaRPr sz="4800">
              <a:solidFill>
                <a:srgbClr val="FFFFFF"/>
              </a:solidFill>
            </a:endParaRPr>
          </a:p>
        </p:txBody>
      </p:sp>
      <p:sp>
        <p:nvSpPr>
          <p:cNvPr id="206" name="Google Shape;206;p2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07" name="Google Shape;207;p28"/>
          <p:cNvPicPr preferRelativeResize="0"/>
          <p:nvPr/>
        </p:nvPicPr>
        <p:blipFill>
          <a:blip r:embed="rId3">
            <a:alphaModFix/>
          </a:blip>
          <a:stretch>
            <a:fillRect/>
          </a:stretch>
        </p:blipFill>
        <p:spPr>
          <a:xfrm>
            <a:off x="403672" y="638925"/>
            <a:ext cx="8336651" cy="42795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6CD02"/>
        </a:solidFill>
      </p:bgPr>
    </p:bg>
    <p:spTree>
      <p:nvGrpSpPr>
        <p:cNvPr id="211" name="Shape 211"/>
        <p:cNvGrpSpPr/>
        <p:nvPr/>
      </p:nvGrpSpPr>
      <p:grpSpPr>
        <a:xfrm>
          <a:off x="0" y="0"/>
          <a:ext cx="0" cy="0"/>
          <a:chOff x="0" y="0"/>
          <a:chExt cx="0" cy="0"/>
        </a:xfrm>
      </p:grpSpPr>
      <p:sp>
        <p:nvSpPr>
          <p:cNvPr id="212" name="Google Shape;212;p29"/>
          <p:cNvSpPr txBox="1"/>
          <p:nvPr>
            <p:ph type="title"/>
          </p:nvPr>
        </p:nvSpPr>
        <p:spPr>
          <a:xfrm rot="161729">
            <a:off x="1016436" y="5253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Different types of Scenes </a:t>
            </a:r>
            <a:endParaRPr/>
          </a:p>
        </p:txBody>
      </p:sp>
      <p:sp>
        <p:nvSpPr>
          <p:cNvPr id="213" name="Google Shape;213;p2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14" name="Google Shape;214;p29"/>
          <p:cNvSpPr txBox="1"/>
          <p:nvPr>
            <p:ph idx="4294967295" type="body"/>
          </p:nvPr>
        </p:nvSpPr>
        <p:spPr>
          <a:xfrm>
            <a:off x="852125" y="1334900"/>
            <a:ext cx="1578900" cy="7383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800"/>
              <a:t>Establishing</a:t>
            </a:r>
            <a:endParaRPr sz="1800"/>
          </a:p>
        </p:txBody>
      </p:sp>
      <p:pic>
        <p:nvPicPr>
          <p:cNvPr id="215" name="Google Shape;215;p29"/>
          <p:cNvPicPr preferRelativeResize="0"/>
          <p:nvPr/>
        </p:nvPicPr>
        <p:blipFill>
          <a:blip r:embed="rId3">
            <a:alphaModFix/>
          </a:blip>
          <a:stretch>
            <a:fillRect/>
          </a:stretch>
        </p:blipFill>
        <p:spPr>
          <a:xfrm>
            <a:off x="2389950" y="1160700"/>
            <a:ext cx="4479927" cy="3359950"/>
          </a:xfrm>
          <a:prstGeom prst="rect">
            <a:avLst/>
          </a:prstGeom>
          <a:noFill/>
          <a:ln>
            <a:noFill/>
          </a:ln>
        </p:spPr>
      </p:pic>
      <p:sp>
        <p:nvSpPr>
          <p:cNvPr id="216" name="Google Shape;216;p29"/>
          <p:cNvSpPr txBox="1"/>
          <p:nvPr>
            <p:ph idx="4294967295" type="body"/>
          </p:nvPr>
        </p:nvSpPr>
        <p:spPr>
          <a:xfrm>
            <a:off x="1002475" y="3596925"/>
            <a:ext cx="1155300" cy="7383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800"/>
              <a:t>Extreme Close-up</a:t>
            </a:r>
            <a:endParaRPr sz="1800"/>
          </a:p>
        </p:txBody>
      </p:sp>
      <p:sp>
        <p:nvSpPr>
          <p:cNvPr id="217" name="Google Shape;217;p29"/>
          <p:cNvSpPr txBox="1"/>
          <p:nvPr>
            <p:ph idx="4294967295" type="body"/>
          </p:nvPr>
        </p:nvSpPr>
        <p:spPr>
          <a:xfrm>
            <a:off x="7102050" y="2784925"/>
            <a:ext cx="1155300" cy="7383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800"/>
              <a:t>Close-up</a:t>
            </a:r>
            <a:endParaRPr sz="1800"/>
          </a:p>
        </p:txBody>
      </p:sp>
      <p:sp>
        <p:nvSpPr>
          <p:cNvPr id="218" name="Google Shape;218;p29"/>
          <p:cNvSpPr txBox="1"/>
          <p:nvPr>
            <p:ph idx="4294967295" type="body"/>
          </p:nvPr>
        </p:nvSpPr>
        <p:spPr>
          <a:xfrm>
            <a:off x="7027400" y="1691625"/>
            <a:ext cx="1310700" cy="7383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800"/>
              <a:t>Long Shot</a:t>
            </a:r>
            <a:endParaRPr sz="1800"/>
          </a:p>
        </p:txBody>
      </p:sp>
      <p:sp>
        <p:nvSpPr>
          <p:cNvPr id="219" name="Google Shape;219;p29"/>
          <p:cNvSpPr txBox="1"/>
          <p:nvPr>
            <p:ph idx="4294967295" type="body"/>
          </p:nvPr>
        </p:nvSpPr>
        <p:spPr>
          <a:xfrm>
            <a:off x="7102050" y="3596925"/>
            <a:ext cx="1155300" cy="7383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800"/>
              <a:t>Medium Shot</a:t>
            </a:r>
            <a:endParaRPr sz="1800"/>
          </a:p>
        </p:txBody>
      </p:sp>
      <p:cxnSp>
        <p:nvCxnSpPr>
          <p:cNvPr id="220" name="Google Shape;220;p29"/>
          <p:cNvCxnSpPr/>
          <p:nvPr/>
        </p:nvCxnSpPr>
        <p:spPr>
          <a:xfrm>
            <a:off x="2230200" y="1677675"/>
            <a:ext cx="612600" cy="221100"/>
          </a:xfrm>
          <a:prstGeom prst="straightConnector1">
            <a:avLst/>
          </a:prstGeom>
          <a:noFill/>
          <a:ln cap="flat" cmpd="sng" w="38100">
            <a:solidFill>
              <a:srgbClr val="FF0000"/>
            </a:solidFill>
            <a:prstDash val="solid"/>
            <a:round/>
            <a:headEnd len="med" w="med" type="none"/>
            <a:tailEnd len="med" w="med" type="triangle"/>
          </a:ln>
        </p:spPr>
      </p:cxnSp>
      <p:cxnSp>
        <p:nvCxnSpPr>
          <p:cNvPr id="221" name="Google Shape;221;p29"/>
          <p:cNvCxnSpPr>
            <a:stCxn id="216" idx="3"/>
          </p:cNvCxnSpPr>
          <p:nvPr/>
        </p:nvCxnSpPr>
        <p:spPr>
          <a:xfrm>
            <a:off x="2157775" y="3966075"/>
            <a:ext cx="815700" cy="62400"/>
          </a:xfrm>
          <a:prstGeom prst="straightConnector1">
            <a:avLst/>
          </a:prstGeom>
          <a:noFill/>
          <a:ln cap="flat" cmpd="sng" w="38100">
            <a:solidFill>
              <a:srgbClr val="FF0000"/>
            </a:solidFill>
            <a:prstDash val="solid"/>
            <a:round/>
            <a:headEnd len="med" w="med" type="none"/>
            <a:tailEnd len="med" w="med" type="triangle"/>
          </a:ln>
        </p:spPr>
      </p:cxnSp>
      <p:cxnSp>
        <p:nvCxnSpPr>
          <p:cNvPr id="222" name="Google Shape;222;p29"/>
          <p:cNvCxnSpPr/>
          <p:nvPr/>
        </p:nvCxnSpPr>
        <p:spPr>
          <a:xfrm rot="10800000">
            <a:off x="6549850" y="2240225"/>
            <a:ext cx="904200" cy="0"/>
          </a:xfrm>
          <a:prstGeom prst="straightConnector1">
            <a:avLst/>
          </a:prstGeom>
          <a:noFill/>
          <a:ln cap="flat" cmpd="sng" w="38100">
            <a:solidFill>
              <a:srgbClr val="FF0000"/>
            </a:solidFill>
            <a:prstDash val="solid"/>
            <a:round/>
            <a:headEnd len="med" w="med" type="none"/>
            <a:tailEnd len="med" w="med" type="triangle"/>
          </a:ln>
        </p:spPr>
      </p:cxnSp>
      <p:cxnSp>
        <p:nvCxnSpPr>
          <p:cNvPr id="223" name="Google Shape;223;p29"/>
          <p:cNvCxnSpPr>
            <a:stCxn id="217" idx="1"/>
          </p:cNvCxnSpPr>
          <p:nvPr/>
        </p:nvCxnSpPr>
        <p:spPr>
          <a:xfrm rot="10800000">
            <a:off x="6529950" y="3124375"/>
            <a:ext cx="572100" cy="29700"/>
          </a:xfrm>
          <a:prstGeom prst="straightConnector1">
            <a:avLst/>
          </a:prstGeom>
          <a:noFill/>
          <a:ln cap="flat" cmpd="sng" w="38100">
            <a:solidFill>
              <a:srgbClr val="FF0000"/>
            </a:solidFill>
            <a:prstDash val="solid"/>
            <a:round/>
            <a:headEnd len="med" w="med" type="none"/>
            <a:tailEnd len="med" w="med" type="triangle"/>
          </a:ln>
        </p:spPr>
      </p:cxnSp>
      <p:cxnSp>
        <p:nvCxnSpPr>
          <p:cNvPr id="224" name="Google Shape;224;p29"/>
          <p:cNvCxnSpPr>
            <a:stCxn id="219" idx="1"/>
          </p:cNvCxnSpPr>
          <p:nvPr/>
        </p:nvCxnSpPr>
        <p:spPr>
          <a:xfrm flipH="1">
            <a:off x="6389250" y="3966075"/>
            <a:ext cx="712800" cy="82500"/>
          </a:xfrm>
          <a:prstGeom prst="straightConnector1">
            <a:avLst/>
          </a:prstGeom>
          <a:noFill/>
          <a:ln cap="flat" cmpd="sng" w="38100">
            <a:solidFill>
              <a:srgbClr val="FF0000"/>
            </a:solidFill>
            <a:prstDash val="solid"/>
            <a:round/>
            <a:headEnd len="med" w="med" type="none"/>
            <a:tailEnd len="med" w="med" type="triangle"/>
          </a:ln>
        </p:spPr>
      </p:cxnSp>
      <p:cxnSp>
        <p:nvCxnSpPr>
          <p:cNvPr id="225" name="Google Shape;225;p29"/>
          <p:cNvCxnSpPr/>
          <p:nvPr/>
        </p:nvCxnSpPr>
        <p:spPr>
          <a:xfrm>
            <a:off x="2250275" y="1707800"/>
            <a:ext cx="381900" cy="12558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6CD02"/>
        </a:solidFill>
      </p:bgPr>
    </p:bg>
    <p:spTree>
      <p:nvGrpSpPr>
        <p:cNvPr id="74" name="Shape 74"/>
        <p:cNvGrpSpPr/>
        <p:nvPr/>
      </p:nvGrpSpPr>
      <p:grpSpPr>
        <a:xfrm>
          <a:off x="0" y="0"/>
          <a:ext cx="0" cy="0"/>
          <a:chOff x="0" y="0"/>
          <a:chExt cx="0" cy="0"/>
        </a:xfrm>
      </p:grpSpPr>
      <p:sp>
        <p:nvSpPr>
          <p:cNvPr id="75" name="Google Shape;75;p12"/>
          <p:cNvSpPr txBox="1"/>
          <p:nvPr>
            <p:ph type="ctrTitle"/>
          </p:nvPr>
        </p:nvSpPr>
        <p:spPr>
          <a:xfrm>
            <a:off x="4101125" y="1659550"/>
            <a:ext cx="37674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7200"/>
              <a:t>1.</a:t>
            </a:r>
            <a:endParaRPr sz="7200"/>
          </a:p>
          <a:p>
            <a:pPr indent="0" lvl="0" marL="0" rtl="0" algn="ctr">
              <a:spcBef>
                <a:spcPts val="0"/>
              </a:spcBef>
              <a:spcAft>
                <a:spcPts val="0"/>
              </a:spcAft>
              <a:buNone/>
            </a:pPr>
            <a:r>
              <a:rPr lang="en"/>
              <a:t>Comics 101</a:t>
            </a:r>
            <a:endParaRPr/>
          </a:p>
        </p:txBody>
      </p:sp>
      <p:sp>
        <p:nvSpPr>
          <p:cNvPr id="76" name="Google Shape;76;p12"/>
          <p:cNvSpPr txBox="1"/>
          <p:nvPr>
            <p:ph idx="1" type="subTitle"/>
          </p:nvPr>
        </p:nvSpPr>
        <p:spPr>
          <a:xfrm>
            <a:off x="4101125" y="2687651"/>
            <a:ext cx="3767400" cy="78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What is a comic book?</a:t>
            </a:r>
            <a:endParaRPr/>
          </a:p>
        </p:txBody>
      </p:sp>
      <p:sp>
        <p:nvSpPr>
          <p:cNvPr id="77" name="Google Shape;77;p1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24BB0"/>
        </a:solidFill>
      </p:bgPr>
    </p:bg>
    <p:spTree>
      <p:nvGrpSpPr>
        <p:cNvPr id="229" name="Shape 229"/>
        <p:cNvGrpSpPr/>
        <p:nvPr/>
      </p:nvGrpSpPr>
      <p:grpSpPr>
        <a:xfrm>
          <a:off x="0" y="0"/>
          <a:ext cx="0" cy="0"/>
          <a:chOff x="0" y="0"/>
          <a:chExt cx="0" cy="0"/>
        </a:xfrm>
      </p:grpSpPr>
      <p:sp>
        <p:nvSpPr>
          <p:cNvPr id="230" name="Google Shape;230;p3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31" name="Google Shape;231;p30"/>
          <p:cNvPicPr preferRelativeResize="0"/>
          <p:nvPr/>
        </p:nvPicPr>
        <p:blipFill>
          <a:blip r:embed="rId3">
            <a:alphaModFix/>
          </a:blip>
          <a:stretch>
            <a:fillRect/>
          </a:stretch>
        </p:blipFill>
        <p:spPr>
          <a:xfrm>
            <a:off x="1281475" y="32938"/>
            <a:ext cx="6581056" cy="50776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A300"/>
        </a:solidFill>
      </p:bgPr>
    </p:bg>
    <p:spTree>
      <p:nvGrpSpPr>
        <p:cNvPr id="235" name="Shape 235"/>
        <p:cNvGrpSpPr/>
        <p:nvPr/>
      </p:nvGrpSpPr>
      <p:grpSpPr>
        <a:xfrm>
          <a:off x="0" y="0"/>
          <a:ext cx="0" cy="0"/>
          <a:chOff x="0" y="0"/>
          <a:chExt cx="0" cy="0"/>
        </a:xfrm>
      </p:grpSpPr>
      <p:sp>
        <p:nvSpPr>
          <p:cNvPr id="236" name="Google Shape;236;p31"/>
          <p:cNvSpPr txBox="1"/>
          <p:nvPr>
            <p:ph idx="1" type="body"/>
          </p:nvPr>
        </p:nvSpPr>
        <p:spPr>
          <a:xfrm>
            <a:off x="2632025" y="2161800"/>
            <a:ext cx="4088700" cy="819900"/>
          </a:xfrm>
          <a:prstGeom prst="rect">
            <a:avLst/>
          </a:prstGeom>
        </p:spPr>
        <p:txBody>
          <a:bodyPr anchorCtr="0" anchor="ctr" bIns="91425" lIns="91425" spcFirstLastPara="1" rIns="91425" wrap="square" tIns="91425">
            <a:noAutofit/>
          </a:bodyPr>
          <a:lstStyle/>
          <a:p>
            <a:pPr indent="0" lvl="0" marL="0" rtl="0" algn="ctr">
              <a:spcBef>
                <a:spcPts val="600"/>
              </a:spcBef>
              <a:spcAft>
                <a:spcPts val="0"/>
              </a:spcAft>
              <a:buNone/>
            </a:pPr>
            <a:r>
              <a:rPr lang="en" sz="4800"/>
              <a:t>3. </a:t>
            </a:r>
            <a:r>
              <a:rPr lang="en" sz="4800"/>
              <a:t>Our Project!!</a:t>
            </a:r>
            <a:endParaRPr sz="4800"/>
          </a:p>
        </p:txBody>
      </p:sp>
      <p:sp>
        <p:nvSpPr>
          <p:cNvPr id="237" name="Google Shape;237;p3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35C4CA"/>
        </a:solidFill>
      </p:bgPr>
    </p:bg>
    <p:spTree>
      <p:nvGrpSpPr>
        <p:cNvPr id="241" name="Shape 241"/>
        <p:cNvGrpSpPr/>
        <p:nvPr/>
      </p:nvGrpSpPr>
      <p:grpSpPr>
        <a:xfrm>
          <a:off x="0" y="0"/>
          <a:ext cx="0" cy="0"/>
          <a:chOff x="0" y="0"/>
          <a:chExt cx="0" cy="0"/>
        </a:xfrm>
      </p:grpSpPr>
      <p:sp>
        <p:nvSpPr>
          <p:cNvPr id="242" name="Google Shape;242;p32"/>
          <p:cNvSpPr txBox="1"/>
          <p:nvPr>
            <p:ph type="title"/>
          </p:nvPr>
        </p:nvSpPr>
        <p:spPr>
          <a:xfrm rot="161729">
            <a:off x="634686" y="655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HOw to make the comic</a:t>
            </a:r>
            <a:endParaRPr/>
          </a:p>
        </p:txBody>
      </p:sp>
      <p:sp>
        <p:nvSpPr>
          <p:cNvPr id="243" name="Google Shape;243;p32"/>
          <p:cNvSpPr txBox="1"/>
          <p:nvPr>
            <p:ph idx="1" type="body"/>
          </p:nvPr>
        </p:nvSpPr>
        <p:spPr>
          <a:xfrm>
            <a:off x="823775" y="1656650"/>
            <a:ext cx="3938100" cy="1493400"/>
          </a:xfrm>
          <a:prstGeom prst="rect">
            <a:avLst/>
          </a:prstGeom>
        </p:spPr>
        <p:txBody>
          <a:bodyPr anchorCtr="0" anchor="t" bIns="91425" lIns="91425" spcFirstLastPara="1" rIns="91425" wrap="square" tIns="91425">
            <a:noAutofit/>
          </a:bodyPr>
          <a:lstStyle/>
          <a:p>
            <a:pPr indent="-342900" lvl="0" marL="457200" rtl="0" algn="l">
              <a:spcBef>
                <a:spcPts val="600"/>
              </a:spcBef>
              <a:spcAft>
                <a:spcPts val="0"/>
              </a:spcAft>
              <a:buSzPts val="1800"/>
              <a:buAutoNum type="arabicPeriod"/>
            </a:pPr>
            <a:r>
              <a:rPr lang="en"/>
              <a:t>Fold 2 papers into 4ths</a:t>
            </a:r>
            <a:endParaRPr/>
          </a:p>
          <a:p>
            <a:pPr indent="-342900" lvl="0" marL="457200" rtl="0" algn="l">
              <a:spcBef>
                <a:spcPts val="0"/>
              </a:spcBef>
              <a:spcAft>
                <a:spcPts val="0"/>
              </a:spcAft>
              <a:buSzPts val="1800"/>
              <a:buAutoNum type="arabicPeriod"/>
            </a:pPr>
            <a:r>
              <a:rPr lang="en"/>
              <a:t>Label each page (8 pages)</a:t>
            </a:r>
            <a:endParaRPr/>
          </a:p>
          <a:p>
            <a:pPr indent="-342900" lvl="0" marL="457200" rtl="0" algn="l">
              <a:spcBef>
                <a:spcPts val="0"/>
              </a:spcBef>
              <a:spcAft>
                <a:spcPts val="0"/>
              </a:spcAft>
              <a:buSzPts val="1800"/>
              <a:buAutoNum type="arabicPeriod"/>
            </a:pPr>
            <a:r>
              <a:rPr lang="en"/>
              <a:t>Draw your comic</a:t>
            </a:r>
            <a:endParaRPr/>
          </a:p>
          <a:p>
            <a:pPr indent="-342900" lvl="0" marL="457200" rtl="0" algn="l">
              <a:spcBef>
                <a:spcPts val="0"/>
              </a:spcBef>
              <a:spcAft>
                <a:spcPts val="0"/>
              </a:spcAft>
              <a:buSzPts val="1800"/>
              <a:buAutoNum type="arabicPeriod"/>
            </a:pPr>
            <a:r>
              <a:rPr lang="en"/>
              <a:t>Refold, cut and staple</a:t>
            </a:r>
            <a:endParaRPr/>
          </a:p>
          <a:p>
            <a:pPr indent="0" lvl="0" marL="0" rtl="0" algn="l">
              <a:spcBef>
                <a:spcPts val="600"/>
              </a:spcBef>
              <a:spcAft>
                <a:spcPts val="0"/>
              </a:spcAft>
              <a:buNone/>
            </a:pPr>
            <a:r>
              <a:t/>
            </a:r>
            <a:endParaRPr/>
          </a:p>
          <a:p>
            <a:pPr indent="0" lvl="0" marL="0" rtl="0" algn="l">
              <a:spcBef>
                <a:spcPts val="600"/>
              </a:spcBef>
              <a:spcAft>
                <a:spcPts val="0"/>
              </a:spcAft>
              <a:buNone/>
            </a:pPr>
            <a:r>
              <a:rPr lang="en"/>
              <a:t>I will demonstrate how to do this...</a:t>
            </a:r>
            <a:endParaRPr/>
          </a:p>
        </p:txBody>
      </p:sp>
      <p:sp>
        <p:nvSpPr>
          <p:cNvPr id="244" name="Google Shape;244;p3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45" name="Google Shape;245;p32"/>
          <p:cNvPicPr preferRelativeResize="0"/>
          <p:nvPr/>
        </p:nvPicPr>
        <p:blipFill>
          <a:blip r:embed="rId3">
            <a:alphaModFix/>
          </a:blip>
          <a:stretch>
            <a:fillRect/>
          </a:stretch>
        </p:blipFill>
        <p:spPr>
          <a:xfrm>
            <a:off x="5267525" y="0"/>
            <a:ext cx="3091699" cy="51435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35C4CA"/>
        </a:solidFill>
      </p:bgPr>
    </p:bg>
    <p:spTree>
      <p:nvGrpSpPr>
        <p:cNvPr id="249" name="Shape 249"/>
        <p:cNvGrpSpPr/>
        <p:nvPr/>
      </p:nvGrpSpPr>
      <p:grpSpPr>
        <a:xfrm>
          <a:off x="0" y="0"/>
          <a:ext cx="0" cy="0"/>
          <a:chOff x="0" y="0"/>
          <a:chExt cx="0" cy="0"/>
        </a:xfrm>
      </p:grpSpPr>
      <p:sp>
        <p:nvSpPr>
          <p:cNvPr id="250" name="Google Shape;250;p33"/>
          <p:cNvSpPr txBox="1"/>
          <p:nvPr>
            <p:ph type="title"/>
          </p:nvPr>
        </p:nvSpPr>
        <p:spPr>
          <a:xfrm rot="161729">
            <a:off x="976261" y="666281"/>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Our Project: Examples</a:t>
            </a:r>
            <a:endParaRPr/>
          </a:p>
        </p:txBody>
      </p:sp>
      <p:sp>
        <p:nvSpPr>
          <p:cNvPr id="251" name="Google Shape;251;p3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52" name="Google Shape;252;p33"/>
          <p:cNvPicPr preferRelativeResize="0"/>
          <p:nvPr/>
        </p:nvPicPr>
        <p:blipFill>
          <a:blip r:embed="rId3">
            <a:alphaModFix/>
          </a:blip>
          <a:stretch>
            <a:fillRect/>
          </a:stretch>
        </p:blipFill>
        <p:spPr>
          <a:xfrm>
            <a:off x="962300" y="1455475"/>
            <a:ext cx="2323548" cy="3036774"/>
          </a:xfrm>
          <a:prstGeom prst="rect">
            <a:avLst/>
          </a:prstGeom>
          <a:noFill/>
          <a:ln>
            <a:noFill/>
          </a:ln>
        </p:spPr>
      </p:pic>
      <p:pic>
        <p:nvPicPr>
          <p:cNvPr id="253" name="Google Shape;253;p33"/>
          <p:cNvPicPr preferRelativeResize="0"/>
          <p:nvPr/>
        </p:nvPicPr>
        <p:blipFill>
          <a:blip r:embed="rId4">
            <a:alphaModFix/>
          </a:blip>
          <a:stretch>
            <a:fillRect/>
          </a:stretch>
        </p:blipFill>
        <p:spPr>
          <a:xfrm>
            <a:off x="3593423" y="1455350"/>
            <a:ext cx="4494085" cy="303701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4026"/>
        </a:solidFill>
      </p:bgPr>
    </p:bg>
    <p:spTree>
      <p:nvGrpSpPr>
        <p:cNvPr id="257" name="Shape 257"/>
        <p:cNvGrpSpPr/>
        <p:nvPr/>
      </p:nvGrpSpPr>
      <p:grpSpPr>
        <a:xfrm>
          <a:off x="0" y="0"/>
          <a:ext cx="0" cy="0"/>
          <a:chOff x="0" y="0"/>
          <a:chExt cx="0" cy="0"/>
        </a:xfrm>
      </p:grpSpPr>
      <p:sp>
        <p:nvSpPr>
          <p:cNvPr id="258" name="Google Shape;258;p34"/>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Requirements</a:t>
            </a:r>
            <a:r>
              <a:rPr lang="en"/>
              <a:t> </a:t>
            </a:r>
            <a:endParaRPr/>
          </a:p>
        </p:txBody>
      </p:sp>
      <p:sp>
        <p:nvSpPr>
          <p:cNvPr id="259" name="Google Shape;259;p3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60" name="Google Shape;260;p34"/>
          <p:cNvSpPr txBox="1"/>
          <p:nvPr>
            <p:ph idx="4294967295" type="body"/>
          </p:nvPr>
        </p:nvSpPr>
        <p:spPr>
          <a:xfrm>
            <a:off x="1083700" y="1458100"/>
            <a:ext cx="7134000" cy="3173100"/>
          </a:xfrm>
          <a:prstGeom prst="rect">
            <a:avLst/>
          </a:prstGeom>
        </p:spPr>
        <p:txBody>
          <a:bodyPr anchorCtr="0" anchor="t" bIns="91425" lIns="91425" spcFirstLastPara="1" rIns="91425" wrap="square" tIns="91425">
            <a:noAutofit/>
          </a:bodyPr>
          <a:lstStyle/>
          <a:p>
            <a:pPr indent="-342900" lvl="0" marL="457200" rtl="0" algn="l">
              <a:spcBef>
                <a:spcPts val="600"/>
              </a:spcBef>
              <a:spcAft>
                <a:spcPts val="0"/>
              </a:spcAft>
              <a:buSzPts val="1800"/>
              <a:buAutoNum type="arabicPeriod"/>
            </a:pPr>
            <a:r>
              <a:rPr lang="en" sz="1800"/>
              <a:t>Must be in pen/ink</a:t>
            </a:r>
            <a:endParaRPr sz="1800"/>
          </a:p>
          <a:p>
            <a:pPr indent="-342900" lvl="0" marL="457200" rtl="0" algn="l">
              <a:spcBef>
                <a:spcPts val="0"/>
              </a:spcBef>
              <a:spcAft>
                <a:spcPts val="0"/>
              </a:spcAft>
              <a:buSzPts val="1800"/>
              <a:buFont typeface="Arial"/>
              <a:buAutoNum type="arabicPeriod"/>
            </a:pPr>
            <a:r>
              <a:rPr lang="en" sz="1800"/>
              <a:t>Must have aspects of fantasy and reality</a:t>
            </a:r>
            <a:endParaRPr sz="1800"/>
          </a:p>
          <a:p>
            <a:pPr indent="-342900" lvl="1" marL="914400" rtl="0" algn="l">
              <a:spcBef>
                <a:spcPts val="0"/>
              </a:spcBef>
              <a:spcAft>
                <a:spcPts val="0"/>
              </a:spcAft>
              <a:buSzPts val="1800"/>
              <a:buAutoNum type="alphaLcPeriod"/>
            </a:pPr>
            <a:r>
              <a:rPr lang="en" sz="1800"/>
              <a:t>Fantasy creatures doing a real-life activity</a:t>
            </a:r>
            <a:endParaRPr sz="1800"/>
          </a:p>
          <a:p>
            <a:pPr indent="-342900" lvl="1" marL="914400" rtl="0" algn="l">
              <a:spcBef>
                <a:spcPts val="0"/>
              </a:spcBef>
              <a:spcAft>
                <a:spcPts val="0"/>
              </a:spcAft>
              <a:buSzPts val="1800"/>
              <a:buAutoNum type="alphaLcPeriod"/>
            </a:pPr>
            <a:r>
              <a:rPr lang="en" sz="1800"/>
              <a:t>Real life characters doing fantasy things</a:t>
            </a:r>
            <a:endParaRPr sz="1800"/>
          </a:p>
          <a:p>
            <a:pPr indent="-342900" lvl="1" marL="914400" rtl="0" algn="l">
              <a:spcBef>
                <a:spcPts val="0"/>
              </a:spcBef>
              <a:spcAft>
                <a:spcPts val="0"/>
              </a:spcAft>
              <a:buSzPts val="1800"/>
              <a:buAutoNum type="alphaLcPeriod"/>
            </a:pPr>
            <a:r>
              <a:rPr lang="en" sz="1800"/>
              <a:t>Fantasy story and creatures, life lesson meaning</a:t>
            </a:r>
            <a:endParaRPr sz="1800"/>
          </a:p>
          <a:p>
            <a:pPr indent="-342900" lvl="0" marL="457200" rtl="0" algn="l">
              <a:spcBef>
                <a:spcPts val="0"/>
              </a:spcBef>
              <a:spcAft>
                <a:spcPts val="0"/>
              </a:spcAft>
              <a:buSzPts val="1800"/>
              <a:buAutoNum type="arabicPeriod"/>
            </a:pPr>
            <a:r>
              <a:rPr lang="en" sz="1800"/>
              <a:t>8 pages</a:t>
            </a:r>
            <a:endParaRPr sz="1800"/>
          </a:p>
          <a:p>
            <a:pPr indent="-342900" lvl="0" marL="457200" rtl="0" algn="l">
              <a:spcBef>
                <a:spcPts val="0"/>
              </a:spcBef>
              <a:spcAft>
                <a:spcPts val="0"/>
              </a:spcAft>
              <a:buSzPts val="1800"/>
              <a:buAutoNum type="arabicPeriod"/>
            </a:pPr>
            <a:r>
              <a:rPr lang="en" sz="1800"/>
              <a:t>At least 8 panels (Title must be included on page one)</a:t>
            </a:r>
            <a:endParaRPr sz="1800"/>
          </a:p>
          <a:p>
            <a:pPr indent="-342900" lvl="0" marL="457200" rtl="0" algn="l">
              <a:spcBef>
                <a:spcPts val="0"/>
              </a:spcBef>
              <a:spcAft>
                <a:spcPts val="0"/>
              </a:spcAft>
              <a:buSzPts val="1800"/>
              <a:buAutoNum type="arabicPeriod"/>
            </a:pPr>
            <a:r>
              <a:rPr lang="en" sz="1800"/>
              <a:t>Must use at least 3 scene types (establishing, long, medium, close-up, extreme close-up)</a:t>
            </a:r>
            <a:endParaRPr sz="18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4026"/>
        </a:solidFill>
      </p:bgPr>
    </p:bg>
    <p:spTree>
      <p:nvGrpSpPr>
        <p:cNvPr id="264" name="Shape 264"/>
        <p:cNvGrpSpPr/>
        <p:nvPr/>
      </p:nvGrpSpPr>
      <p:grpSpPr>
        <a:xfrm>
          <a:off x="0" y="0"/>
          <a:ext cx="0" cy="0"/>
          <a:chOff x="0" y="0"/>
          <a:chExt cx="0" cy="0"/>
        </a:xfrm>
      </p:grpSpPr>
      <p:sp>
        <p:nvSpPr>
          <p:cNvPr id="265" name="Google Shape;265;p35"/>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600"/>
              <a:t>For today</a:t>
            </a:r>
            <a:endParaRPr sz="3600"/>
          </a:p>
        </p:txBody>
      </p:sp>
      <p:sp>
        <p:nvSpPr>
          <p:cNvPr id="266" name="Google Shape;266;p3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67" name="Google Shape;267;p35"/>
          <p:cNvSpPr txBox="1"/>
          <p:nvPr>
            <p:ph idx="4294967295" type="body"/>
          </p:nvPr>
        </p:nvSpPr>
        <p:spPr>
          <a:xfrm>
            <a:off x="1083700" y="1458100"/>
            <a:ext cx="7134000" cy="3173100"/>
          </a:xfrm>
          <a:prstGeom prst="rect">
            <a:avLst/>
          </a:prstGeom>
        </p:spPr>
        <p:txBody>
          <a:bodyPr anchorCtr="0" anchor="t" bIns="91425" lIns="91425" spcFirstLastPara="1" rIns="91425" wrap="square" tIns="91425">
            <a:noAutofit/>
          </a:bodyPr>
          <a:lstStyle/>
          <a:p>
            <a:pPr indent="-419100" lvl="0" marL="457200" rtl="0" algn="l">
              <a:spcBef>
                <a:spcPts val="600"/>
              </a:spcBef>
              <a:spcAft>
                <a:spcPts val="0"/>
              </a:spcAft>
              <a:buSzPts val="3000"/>
              <a:buChar char="×"/>
            </a:pPr>
            <a:r>
              <a:rPr lang="en"/>
              <a:t>Begin brainstorming a story</a:t>
            </a:r>
            <a:endParaRPr/>
          </a:p>
          <a:p>
            <a:pPr indent="-419100" lvl="0" marL="457200" rtl="0" algn="l">
              <a:spcBef>
                <a:spcPts val="0"/>
              </a:spcBef>
              <a:spcAft>
                <a:spcPts val="0"/>
              </a:spcAft>
              <a:buSzPts val="3000"/>
              <a:buChar char="×"/>
            </a:pPr>
            <a:r>
              <a:rPr lang="en"/>
              <a:t>Write down a summary of your story</a:t>
            </a:r>
            <a:endParaRPr/>
          </a:p>
          <a:p>
            <a:pPr indent="-419100" lvl="0" marL="457200" rtl="0" algn="l">
              <a:spcBef>
                <a:spcPts val="0"/>
              </a:spcBef>
              <a:spcAft>
                <a:spcPts val="0"/>
              </a:spcAft>
              <a:buSzPts val="3000"/>
              <a:buChar char="×"/>
            </a:pPr>
            <a:r>
              <a:rPr lang="en"/>
              <a:t>Begin sketching character ideas</a:t>
            </a:r>
            <a:endParaRPr/>
          </a:p>
          <a:p>
            <a:pPr indent="-419100" lvl="0" marL="457200" rtl="0" algn="l">
              <a:spcBef>
                <a:spcPts val="0"/>
              </a:spcBef>
              <a:spcAft>
                <a:spcPts val="0"/>
              </a:spcAft>
              <a:buSzPts val="3000"/>
              <a:buChar char="×"/>
            </a:pPr>
            <a:r>
              <a:rPr lang="en"/>
              <a:t>Draw a </a:t>
            </a:r>
            <a:r>
              <a:rPr lang="en"/>
              <a:t>storyboard</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6CD02"/>
        </a:solidFill>
      </p:bgPr>
    </p:bg>
    <p:spTree>
      <p:nvGrpSpPr>
        <p:cNvPr id="271" name="Shape 271"/>
        <p:cNvGrpSpPr/>
        <p:nvPr/>
      </p:nvGrpSpPr>
      <p:grpSpPr>
        <a:xfrm>
          <a:off x="0" y="0"/>
          <a:ext cx="0" cy="0"/>
          <a:chOff x="0" y="0"/>
          <a:chExt cx="0" cy="0"/>
        </a:xfrm>
      </p:grpSpPr>
      <p:sp>
        <p:nvSpPr>
          <p:cNvPr id="272" name="Google Shape;272;p36"/>
          <p:cNvSpPr txBox="1"/>
          <p:nvPr>
            <p:ph type="ctrTitle"/>
          </p:nvPr>
        </p:nvSpPr>
        <p:spPr>
          <a:xfrm>
            <a:off x="4101125" y="1659550"/>
            <a:ext cx="37674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7200"/>
              <a:t>2.</a:t>
            </a:r>
            <a:endParaRPr sz="7200"/>
          </a:p>
          <a:p>
            <a:pPr indent="0" lvl="0" marL="0" rtl="0" algn="ctr">
              <a:spcBef>
                <a:spcPts val="0"/>
              </a:spcBef>
              <a:spcAft>
                <a:spcPts val="0"/>
              </a:spcAft>
              <a:buNone/>
            </a:pPr>
            <a:r>
              <a:rPr lang="en"/>
              <a:t>Comics: Day 2</a:t>
            </a:r>
            <a:endParaRPr/>
          </a:p>
        </p:txBody>
      </p:sp>
      <p:sp>
        <p:nvSpPr>
          <p:cNvPr id="273" name="Google Shape;273;p36"/>
          <p:cNvSpPr txBox="1"/>
          <p:nvPr>
            <p:ph idx="1" type="subTitle"/>
          </p:nvPr>
        </p:nvSpPr>
        <p:spPr>
          <a:xfrm>
            <a:off x="4101125" y="2687651"/>
            <a:ext cx="3767400" cy="78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Brainstorming Continued </a:t>
            </a:r>
            <a:endParaRPr/>
          </a:p>
        </p:txBody>
      </p:sp>
      <p:sp>
        <p:nvSpPr>
          <p:cNvPr id="274" name="Google Shape;274;p3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AD900"/>
        </a:solidFill>
      </p:bgPr>
    </p:bg>
    <p:spTree>
      <p:nvGrpSpPr>
        <p:cNvPr id="278" name="Shape 278"/>
        <p:cNvGrpSpPr/>
        <p:nvPr/>
      </p:nvGrpSpPr>
      <p:grpSpPr>
        <a:xfrm>
          <a:off x="0" y="0"/>
          <a:ext cx="0" cy="0"/>
          <a:chOff x="0" y="0"/>
          <a:chExt cx="0" cy="0"/>
        </a:xfrm>
      </p:grpSpPr>
      <p:sp>
        <p:nvSpPr>
          <p:cNvPr id="279" name="Google Shape;279;p37"/>
          <p:cNvSpPr txBox="1"/>
          <p:nvPr>
            <p:ph type="title"/>
          </p:nvPr>
        </p:nvSpPr>
        <p:spPr>
          <a:xfrm rot="161729">
            <a:off x="976261" y="663931"/>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Opening Activity: Kahoot! </a:t>
            </a:r>
            <a:endParaRPr/>
          </a:p>
        </p:txBody>
      </p:sp>
      <p:sp>
        <p:nvSpPr>
          <p:cNvPr id="280" name="Google Shape;280;p3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81" name="Google Shape;281;p37"/>
          <p:cNvSpPr txBox="1"/>
          <p:nvPr>
            <p:ph idx="1" type="body"/>
          </p:nvPr>
        </p:nvSpPr>
        <p:spPr>
          <a:xfrm>
            <a:off x="863950" y="1550125"/>
            <a:ext cx="7313400" cy="3199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400" u="sng">
                <a:solidFill>
                  <a:schemeClr val="hlink"/>
                </a:solidFill>
                <a:hlinkClick r:id="rId3"/>
              </a:rPr>
              <a:t>https://create.kahoot.it/share/f0029231-66c3-47ec-b8e5-74d2c638ba8c</a:t>
            </a:r>
            <a:r>
              <a:rPr lang="en" sz="2400"/>
              <a:t> </a:t>
            </a:r>
            <a:endParaRPr sz="24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4026"/>
        </a:solidFill>
      </p:bgPr>
    </p:bg>
    <p:spTree>
      <p:nvGrpSpPr>
        <p:cNvPr id="285" name="Shape 285"/>
        <p:cNvGrpSpPr/>
        <p:nvPr/>
      </p:nvGrpSpPr>
      <p:grpSpPr>
        <a:xfrm>
          <a:off x="0" y="0"/>
          <a:ext cx="0" cy="0"/>
          <a:chOff x="0" y="0"/>
          <a:chExt cx="0" cy="0"/>
        </a:xfrm>
      </p:grpSpPr>
      <p:sp>
        <p:nvSpPr>
          <p:cNvPr id="286" name="Google Shape;286;p38"/>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Requirements </a:t>
            </a:r>
            <a:endParaRPr/>
          </a:p>
        </p:txBody>
      </p:sp>
      <p:sp>
        <p:nvSpPr>
          <p:cNvPr id="287" name="Google Shape;287;p3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88" name="Google Shape;288;p38"/>
          <p:cNvSpPr txBox="1"/>
          <p:nvPr>
            <p:ph idx="4294967295" type="body"/>
          </p:nvPr>
        </p:nvSpPr>
        <p:spPr>
          <a:xfrm>
            <a:off x="1083700" y="1458100"/>
            <a:ext cx="7134000" cy="3173100"/>
          </a:xfrm>
          <a:prstGeom prst="rect">
            <a:avLst/>
          </a:prstGeom>
        </p:spPr>
        <p:txBody>
          <a:bodyPr anchorCtr="0" anchor="t" bIns="91425" lIns="91425" spcFirstLastPara="1" rIns="91425" wrap="square" tIns="91425">
            <a:noAutofit/>
          </a:bodyPr>
          <a:lstStyle/>
          <a:p>
            <a:pPr indent="-342900" lvl="0" marL="457200" rtl="0" algn="l">
              <a:spcBef>
                <a:spcPts val="600"/>
              </a:spcBef>
              <a:spcAft>
                <a:spcPts val="0"/>
              </a:spcAft>
              <a:buSzPts val="1800"/>
              <a:buAutoNum type="arabicPeriod"/>
            </a:pPr>
            <a:r>
              <a:rPr lang="en" sz="1800"/>
              <a:t>Must be in pen/ink</a:t>
            </a:r>
            <a:endParaRPr sz="1800"/>
          </a:p>
          <a:p>
            <a:pPr indent="-342900" lvl="0" marL="457200" rtl="0" algn="l">
              <a:spcBef>
                <a:spcPts val="0"/>
              </a:spcBef>
              <a:spcAft>
                <a:spcPts val="0"/>
              </a:spcAft>
              <a:buSzPts val="1800"/>
              <a:buFont typeface="Arial"/>
              <a:buAutoNum type="arabicPeriod"/>
            </a:pPr>
            <a:r>
              <a:rPr lang="en" sz="1800"/>
              <a:t>Must have aspects of fantasy and reality</a:t>
            </a:r>
            <a:endParaRPr sz="1800"/>
          </a:p>
          <a:p>
            <a:pPr indent="-342900" lvl="1" marL="914400" rtl="0" algn="l">
              <a:spcBef>
                <a:spcPts val="0"/>
              </a:spcBef>
              <a:spcAft>
                <a:spcPts val="0"/>
              </a:spcAft>
              <a:buSzPts val="1800"/>
              <a:buAutoNum type="alphaLcPeriod"/>
            </a:pPr>
            <a:r>
              <a:rPr lang="en" sz="1800"/>
              <a:t>Fantasy creatures doing a real-life activity</a:t>
            </a:r>
            <a:endParaRPr sz="1800"/>
          </a:p>
          <a:p>
            <a:pPr indent="-342900" lvl="1" marL="914400" rtl="0" algn="l">
              <a:spcBef>
                <a:spcPts val="0"/>
              </a:spcBef>
              <a:spcAft>
                <a:spcPts val="0"/>
              </a:spcAft>
              <a:buSzPts val="1800"/>
              <a:buAutoNum type="alphaLcPeriod"/>
            </a:pPr>
            <a:r>
              <a:rPr lang="en" sz="1800"/>
              <a:t>Real life characters doing fantasy things</a:t>
            </a:r>
            <a:endParaRPr sz="1800"/>
          </a:p>
          <a:p>
            <a:pPr indent="-342900" lvl="1" marL="914400" rtl="0" algn="l">
              <a:spcBef>
                <a:spcPts val="0"/>
              </a:spcBef>
              <a:spcAft>
                <a:spcPts val="0"/>
              </a:spcAft>
              <a:buSzPts val="1800"/>
              <a:buAutoNum type="alphaLcPeriod"/>
            </a:pPr>
            <a:r>
              <a:rPr lang="en" sz="1800"/>
              <a:t>Fantasy story and creatures, life lesson meaning</a:t>
            </a:r>
            <a:endParaRPr sz="1800"/>
          </a:p>
          <a:p>
            <a:pPr indent="-342900" lvl="0" marL="457200" rtl="0" algn="l">
              <a:spcBef>
                <a:spcPts val="0"/>
              </a:spcBef>
              <a:spcAft>
                <a:spcPts val="0"/>
              </a:spcAft>
              <a:buSzPts val="1800"/>
              <a:buAutoNum type="arabicPeriod"/>
            </a:pPr>
            <a:r>
              <a:rPr lang="en" sz="1800"/>
              <a:t>8 pages</a:t>
            </a:r>
            <a:endParaRPr sz="1800"/>
          </a:p>
          <a:p>
            <a:pPr indent="-342900" lvl="0" marL="457200" rtl="0" algn="l">
              <a:spcBef>
                <a:spcPts val="0"/>
              </a:spcBef>
              <a:spcAft>
                <a:spcPts val="0"/>
              </a:spcAft>
              <a:buSzPts val="1800"/>
              <a:buAutoNum type="arabicPeriod"/>
            </a:pPr>
            <a:r>
              <a:rPr lang="en" sz="1800"/>
              <a:t>At least 8 panels (Title must be included on page one)</a:t>
            </a:r>
            <a:endParaRPr sz="1800"/>
          </a:p>
          <a:p>
            <a:pPr indent="-342900" lvl="0" marL="457200" rtl="0" algn="l">
              <a:spcBef>
                <a:spcPts val="0"/>
              </a:spcBef>
              <a:spcAft>
                <a:spcPts val="0"/>
              </a:spcAft>
              <a:buSzPts val="1800"/>
              <a:buAutoNum type="arabicPeriod"/>
            </a:pPr>
            <a:r>
              <a:rPr lang="en" sz="1800"/>
              <a:t>Must use at least 3 scene types (establishing, long, medium, close-up, extreme close-up)</a:t>
            </a:r>
            <a:endParaRPr sz="18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A300"/>
        </a:solidFill>
      </p:bgPr>
    </p:bg>
    <p:spTree>
      <p:nvGrpSpPr>
        <p:cNvPr id="292" name="Shape 292"/>
        <p:cNvGrpSpPr/>
        <p:nvPr/>
      </p:nvGrpSpPr>
      <p:grpSpPr>
        <a:xfrm>
          <a:off x="0" y="0"/>
          <a:ext cx="0" cy="0"/>
          <a:chOff x="0" y="0"/>
          <a:chExt cx="0" cy="0"/>
        </a:xfrm>
      </p:grpSpPr>
      <p:sp>
        <p:nvSpPr>
          <p:cNvPr id="293" name="Google Shape;293;p3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94" name="Google Shape;294;p39"/>
          <p:cNvSpPr txBox="1"/>
          <p:nvPr>
            <p:ph type="title"/>
          </p:nvPr>
        </p:nvSpPr>
        <p:spPr>
          <a:xfrm rot="161729">
            <a:off x="976261" y="663931"/>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For Today...</a:t>
            </a:r>
            <a:endParaRPr/>
          </a:p>
        </p:txBody>
      </p:sp>
      <p:sp>
        <p:nvSpPr>
          <p:cNvPr id="295" name="Google Shape;295;p39"/>
          <p:cNvSpPr txBox="1"/>
          <p:nvPr>
            <p:ph idx="4294967295" type="body"/>
          </p:nvPr>
        </p:nvSpPr>
        <p:spPr>
          <a:xfrm>
            <a:off x="863950" y="1550125"/>
            <a:ext cx="7102500" cy="2940300"/>
          </a:xfrm>
          <a:prstGeom prst="rect">
            <a:avLst/>
          </a:prstGeom>
        </p:spPr>
        <p:txBody>
          <a:bodyPr anchorCtr="0" anchor="t" bIns="91425" lIns="91425" spcFirstLastPara="1" rIns="91425" wrap="square" tIns="91425">
            <a:noAutofit/>
          </a:bodyPr>
          <a:lstStyle/>
          <a:p>
            <a:pPr indent="-381000" lvl="0" marL="457200" rtl="0" algn="l">
              <a:lnSpc>
                <a:spcPct val="150000"/>
              </a:lnSpc>
              <a:spcBef>
                <a:spcPts val="600"/>
              </a:spcBef>
              <a:spcAft>
                <a:spcPts val="0"/>
              </a:spcAft>
              <a:buSzPts val="2400"/>
              <a:buChar char="×"/>
            </a:pPr>
            <a:r>
              <a:rPr lang="en" sz="2400"/>
              <a:t>Finish sketching and making your storyboard</a:t>
            </a:r>
            <a:endParaRPr sz="2400"/>
          </a:p>
          <a:p>
            <a:pPr indent="-381000" lvl="0" marL="457200" rtl="0" algn="l">
              <a:lnSpc>
                <a:spcPct val="150000"/>
              </a:lnSpc>
              <a:spcBef>
                <a:spcPts val="0"/>
              </a:spcBef>
              <a:spcAft>
                <a:spcPts val="0"/>
              </a:spcAft>
              <a:buSzPts val="2400"/>
              <a:buChar char="×"/>
            </a:pPr>
            <a:r>
              <a:rPr lang="en" sz="2400"/>
              <a:t>Try to start on the final paper</a:t>
            </a:r>
            <a:endParaRPr sz="2400"/>
          </a:p>
          <a:p>
            <a:pPr indent="0" lvl="0" marL="0" rtl="0" algn="l">
              <a:spcBef>
                <a:spcPts val="600"/>
              </a:spcBef>
              <a:spcAft>
                <a:spcPts val="0"/>
              </a:spcAft>
              <a:buNone/>
            </a:pPr>
            <a:r>
              <a:t/>
            </a:r>
            <a:endParaRPr b="1" sz="24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AD900"/>
        </a:solidFill>
      </p:bgPr>
    </p:bg>
    <p:spTree>
      <p:nvGrpSpPr>
        <p:cNvPr id="81" name="Shape 81"/>
        <p:cNvGrpSpPr/>
        <p:nvPr/>
      </p:nvGrpSpPr>
      <p:grpSpPr>
        <a:xfrm>
          <a:off x="0" y="0"/>
          <a:ext cx="0" cy="0"/>
          <a:chOff x="0" y="0"/>
          <a:chExt cx="0" cy="0"/>
        </a:xfrm>
      </p:grpSpPr>
      <p:sp>
        <p:nvSpPr>
          <p:cNvPr id="82" name="Google Shape;82;p13"/>
          <p:cNvSpPr txBox="1"/>
          <p:nvPr>
            <p:ph type="title"/>
          </p:nvPr>
        </p:nvSpPr>
        <p:spPr>
          <a:xfrm rot="161729">
            <a:off x="976261" y="663931"/>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is a comic? Comic book?</a:t>
            </a:r>
            <a:endParaRPr/>
          </a:p>
        </p:txBody>
      </p:sp>
      <p:sp>
        <p:nvSpPr>
          <p:cNvPr id="83" name="Google Shape;83;p1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84" name="Google Shape;84;p13"/>
          <p:cNvPicPr preferRelativeResize="0"/>
          <p:nvPr/>
        </p:nvPicPr>
        <p:blipFill>
          <a:blip r:embed="rId3">
            <a:alphaModFix/>
          </a:blip>
          <a:stretch>
            <a:fillRect/>
          </a:stretch>
        </p:blipFill>
        <p:spPr>
          <a:xfrm>
            <a:off x="4094649" y="1326075"/>
            <a:ext cx="3751200" cy="1175375"/>
          </a:xfrm>
          <a:prstGeom prst="rect">
            <a:avLst/>
          </a:prstGeom>
          <a:noFill/>
          <a:ln>
            <a:noFill/>
          </a:ln>
        </p:spPr>
      </p:pic>
      <p:pic>
        <p:nvPicPr>
          <p:cNvPr id="85" name="Google Shape;85;p13"/>
          <p:cNvPicPr preferRelativeResize="0"/>
          <p:nvPr/>
        </p:nvPicPr>
        <p:blipFill>
          <a:blip r:embed="rId4">
            <a:alphaModFix/>
          </a:blip>
          <a:stretch>
            <a:fillRect/>
          </a:stretch>
        </p:blipFill>
        <p:spPr>
          <a:xfrm>
            <a:off x="4302075" y="2601200"/>
            <a:ext cx="3543776" cy="2410049"/>
          </a:xfrm>
          <a:prstGeom prst="rect">
            <a:avLst/>
          </a:prstGeom>
          <a:noFill/>
          <a:ln>
            <a:noFill/>
          </a:ln>
        </p:spPr>
      </p:pic>
      <p:pic>
        <p:nvPicPr>
          <p:cNvPr id="86" name="Google Shape;86;p13"/>
          <p:cNvPicPr preferRelativeResize="0"/>
          <p:nvPr/>
        </p:nvPicPr>
        <p:blipFill>
          <a:blip r:embed="rId5">
            <a:alphaModFix/>
          </a:blip>
          <a:stretch>
            <a:fillRect/>
          </a:stretch>
        </p:blipFill>
        <p:spPr>
          <a:xfrm>
            <a:off x="892626" y="1588950"/>
            <a:ext cx="3092625" cy="320601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6CD02"/>
        </a:solidFill>
      </p:bgPr>
    </p:bg>
    <p:spTree>
      <p:nvGrpSpPr>
        <p:cNvPr id="299" name="Shape 299"/>
        <p:cNvGrpSpPr/>
        <p:nvPr/>
      </p:nvGrpSpPr>
      <p:grpSpPr>
        <a:xfrm>
          <a:off x="0" y="0"/>
          <a:ext cx="0" cy="0"/>
          <a:chOff x="0" y="0"/>
          <a:chExt cx="0" cy="0"/>
        </a:xfrm>
      </p:grpSpPr>
      <p:sp>
        <p:nvSpPr>
          <p:cNvPr id="300" name="Google Shape;300;p40"/>
          <p:cNvSpPr txBox="1"/>
          <p:nvPr>
            <p:ph type="ctrTitle"/>
          </p:nvPr>
        </p:nvSpPr>
        <p:spPr>
          <a:xfrm>
            <a:off x="4101125" y="1659550"/>
            <a:ext cx="37674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7200"/>
              <a:t>3</a:t>
            </a:r>
            <a:r>
              <a:rPr lang="en" sz="7200"/>
              <a:t>.</a:t>
            </a:r>
            <a:endParaRPr sz="7200"/>
          </a:p>
          <a:p>
            <a:pPr indent="0" lvl="0" marL="0" rtl="0" algn="ctr">
              <a:spcBef>
                <a:spcPts val="0"/>
              </a:spcBef>
              <a:spcAft>
                <a:spcPts val="0"/>
              </a:spcAft>
              <a:buNone/>
            </a:pPr>
            <a:r>
              <a:rPr lang="en"/>
              <a:t>Comics: Day 3</a:t>
            </a:r>
            <a:endParaRPr/>
          </a:p>
        </p:txBody>
      </p:sp>
      <p:sp>
        <p:nvSpPr>
          <p:cNvPr id="301" name="Google Shape;301;p40"/>
          <p:cNvSpPr txBox="1"/>
          <p:nvPr>
            <p:ph idx="1" type="subTitle"/>
          </p:nvPr>
        </p:nvSpPr>
        <p:spPr>
          <a:xfrm>
            <a:off x="4101125" y="2687651"/>
            <a:ext cx="3767400" cy="78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Begin Drawing on Final Comic Paper</a:t>
            </a:r>
            <a:endParaRPr/>
          </a:p>
        </p:txBody>
      </p:sp>
      <p:sp>
        <p:nvSpPr>
          <p:cNvPr id="302" name="Google Shape;302;p4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AD900"/>
        </a:solidFill>
      </p:bgPr>
    </p:bg>
    <p:spTree>
      <p:nvGrpSpPr>
        <p:cNvPr id="306" name="Shape 306"/>
        <p:cNvGrpSpPr/>
        <p:nvPr/>
      </p:nvGrpSpPr>
      <p:grpSpPr>
        <a:xfrm>
          <a:off x="0" y="0"/>
          <a:ext cx="0" cy="0"/>
          <a:chOff x="0" y="0"/>
          <a:chExt cx="0" cy="0"/>
        </a:xfrm>
      </p:grpSpPr>
      <p:sp>
        <p:nvSpPr>
          <p:cNvPr id="307" name="Google Shape;307;p41"/>
          <p:cNvSpPr txBox="1"/>
          <p:nvPr>
            <p:ph type="title"/>
          </p:nvPr>
        </p:nvSpPr>
        <p:spPr>
          <a:xfrm rot="161729">
            <a:off x="976261" y="663931"/>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Opening Activity: Pass it Doodle </a:t>
            </a:r>
            <a:endParaRPr/>
          </a:p>
        </p:txBody>
      </p:sp>
      <p:sp>
        <p:nvSpPr>
          <p:cNvPr id="308" name="Google Shape;308;p4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09" name="Google Shape;309;p41"/>
          <p:cNvSpPr txBox="1"/>
          <p:nvPr>
            <p:ph idx="1" type="body"/>
          </p:nvPr>
        </p:nvSpPr>
        <p:spPr>
          <a:xfrm>
            <a:off x="915300" y="1319075"/>
            <a:ext cx="7313400" cy="3199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400"/>
              <a:t>For this activity, you will... </a:t>
            </a:r>
            <a:endParaRPr sz="2400"/>
          </a:p>
          <a:p>
            <a:pPr indent="-381000" lvl="0" marL="457200" rtl="0" algn="l">
              <a:spcBef>
                <a:spcPts val="600"/>
              </a:spcBef>
              <a:spcAft>
                <a:spcPts val="0"/>
              </a:spcAft>
              <a:buSzPts val="2400"/>
              <a:buAutoNum type="arabicPeriod"/>
            </a:pPr>
            <a:r>
              <a:rPr lang="en" sz="2400"/>
              <a:t>Think of a short </a:t>
            </a:r>
            <a:r>
              <a:rPr lang="en" sz="2400"/>
              <a:t>scenario/thing and write this in the first box</a:t>
            </a:r>
            <a:endParaRPr sz="2400"/>
          </a:p>
          <a:p>
            <a:pPr indent="-381000" lvl="0" marL="457200" rtl="0" algn="l">
              <a:spcBef>
                <a:spcPts val="0"/>
              </a:spcBef>
              <a:spcAft>
                <a:spcPts val="0"/>
              </a:spcAft>
              <a:buSzPts val="2400"/>
              <a:buAutoNum type="arabicPeriod"/>
            </a:pPr>
            <a:r>
              <a:rPr lang="en" sz="2400"/>
              <a:t>Give it to someone, they then must doodle what this scenario would look like</a:t>
            </a:r>
            <a:r>
              <a:rPr lang="en" sz="2400"/>
              <a:t> </a:t>
            </a:r>
            <a:endParaRPr sz="2400"/>
          </a:p>
          <a:p>
            <a:pPr indent="-381000" lvl="1" marL="914400" rtl="0" algn="l">
              <a:spcBef>
                <a:spcPts val="0"/>
              </a:spcBef>
              <a:spcAft>
                <a:spcPts val="0"/>
              </a:spcAft>
              <a:buSzPts val="2400"/>
              <a:buAutoNum type="alphaLcPeriod"/>
            </a:pPr>
            <a:r>
              <a:rPr lang="en"/>
              <a:t>Fold over the first box and pass</a:t>
            </a:r>
            <a:endParaRPr sz="2400"/>
          </a:p>
          <a:p>
            <a:pPr indent="-381000" lvl="0" marL="457200" rtl="0" algn="l">
              <a:spcBef>
                <a:spcPts val="0"/>
              </a:spcBef>
              <a:spcAft>
                <a:spcPts val="0"/>
              </a:spcAft>
              <a:buSzPts val="2400"/>
              <a:buAutoNum type="arabicPeriod"/>
            </a:pPr>
            <a:r>
              <a:rPr lang="en" sz="2400"/>
              <a:t>Then in the box under the doodle, guess what the scenario is, then pass</a:t>
            </a:r>
            <a:endParaRPr sz="24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AD900"/>
        </a:solidFill>
      </p:bgPr>
    </p:bg>
    <p:spTree>
      <p:nvGrpSpPr>
        <p:cNvPr id="313" name="Shape 313"/>
        <p:cNvGrpSpPr/>
        <p:nvPr/>
      </p:nvGrpSpPr>
      <p:grpSpPr>
        <a:xfrm>
          <a:off x="0" y="0"/>
          <a:ext cx="0" cy="0"/>
          <a:chOff x="0" y="0"/>
          <a:chExt cx="0" cy="0"/>
        </a:xfrm>
      </p:grpSpPr>
      <p:sp>
        <p:nvSpPr>
          <p:cNvPr id="314" name="Google Shape;314;p42"/>
          <p:cNvSpPr txBox="1"/>
          <p:nvPr>
            <p:ph type="title"/>
          </p:nvPr>
        </p:nvSpPr>
        <p:spPr>
          <a:xfrm rot="161729">
            <a:off x="976261" y="663931"/>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Opening Activity: Pass it Doodle </a:t>
            </a:r>
            <a:endParaRPr/>
          </a:p>
        </p:txBody>
      </p:sp>
      <p:sp>
        <p:nvSpPr>
          <p:cNvPr id="315" name="Google Shape;315;p4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16" name="Google Shape;316;p42"/>
          <p:cNvSpPr txBox="1"/>
          <p:nvPr>
            <p:ph idx="1" type="body"/>
          </p:nvPr>
        </p:nvSpPr>
        <p:spPr>
          <a:xfrm>
            <a:off x="915300" y="1319075"/>
            <a:ext cx="7313400" cy="3199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400"/>
              <a:t>Ideas…	          *Must be school appropriate* </a:t>
            </a:r>
            <a:endParaRPr sz="2400"/>
          </a:p>
          <a:p>
            <a:pPr indent="-381000" lvl="0" marL="457200" rtl="0" algn="l">
              <a:spcBef>
                <a:spcPts val="600"/>
              </a:spcBef>
              <a:spcAft>
                <a:spcPts val="0"/>
              </a:spcAft>
              <a:buSzPts val="2400"/>
              <a:buAutoNum type="arabicPeriod"/>
            </a:pPr>
            <a:r>
              <a:rPr lang="en" sz="2400"/>
              <a:t>Movies</a:t>
            </a:r>
            <a:endParaRPr sz="2400"/>
          </a:p>
          <a:p>
            <a:pPr indent="-381000" lvl="0" marL="457200" rtl="0" algn="l">
              <a:spcBef>
                <a:spcPts val="0"/>
              </a:spcBef>
              <a:spcAft>
                <a:spcPts val="0"/>
              </a:spcAft>
              <a:buSzPts val="2400"/>
              <a:buAutoNum type="arabicPeriod"/>
            </a:pPr>
            <a:r>
              <a:rPr lang="en" sz="2400"/>
              <a:t>Characters</a:t>
            </a:r>
            <a:endParaRPr sz="2400"/>
          </a:p>
          <a:p>
            <a:pPr indent="-381000" lvl="0" marL="457200" rtl="0" algn="l">
              <a:spcBef>
                <a:spcPts val="0"/>
              </a:spcBef>
              <a:spcAft>
                <a:spcPts val="0"/>
              </a:spcAft>
              <a:buSzPts val="2400"/>
              <a:buAutoNum type="arabicPeriod"/>
            </a:pPr>
            <a:r>
              <a:rPr lang="en" sz="2400"/>
              <a:t>Celebrities </a:t>
            </a:r>
            <a:endParaRPr sz="2400"/>
          </a:p>
          <a:p>
            <a:pPr indent="-381000" lvl="0" marL="457200" rtl="0" algn="l">
              <a:spcBef>
                <a:spcPts val="0"/>
              </a:spcBef>
              <a:spcAft>
                <a:spcPts val="0"/>
              </a:spcAft>
              <a:buSzPts val="2400"/>
              <a:buAutoNum type="arabicPeriod"/>
            </a:pPr>
            <a:r>
              <a:rPr lang="en" sz="2400"/>
              <a:t>A thing</a:t>
            </a:r>
            <a:endParaRPr sz="2400"/>
          </a:p>
          <a:p>
            <a:pPr indent="-381000" lvl="0" marL="457200" rtl="0" algn="l">
              <a:spcBef>
                <a:spcPts val="0"/>
              </a:spcBef>
              <a:spcAft>
                <a:spcPts val="0"/>
              </a:spcAft>
              <a:buSzPts val="2400"/>
              <a:buAutoNum type="arabicPeriod"/>
            </a:pPr>
            <a:r>
              <a:rPr lang="en" sz="2400"/>
              <a:t>Food/Drinks</a:t>
            </a:r>
            <a:endParaRPr sz="2400"/>
          </a:p>
          <a:p>
            <a:pPr indent="-381000" lvl="0" marL="457200" rtl="0" algn="l">
              <a:spcBef>
                <a:spcPts val="0"/>
              </a:spcBef>
              <a:spcAft>
                <a:spcPts val="0"/>
              </a:spcAft>
              <a:buSzPts val="2400"/>
              <a:buAutoNum type="arabicPeriod"/>
            </a:pPr>
            <a:r>
              <a:rPr lang="en" sz="2400"/>
              <a:t>Sports</a:t>
            </a:r>
            <a:endParaRPr sz="24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4026"/>
        </a:solidFill>
      </p:bgPr>
    </p:bg>
    <p:spTree>
      <p:nvGrpSpPr>
        <p:cNvPr id="320" name="Shape 320"/>
        <p:cNvGrpSpPr/>
        <p:nvPr/>
      </p:nvGrpSpPr>
      <p:grpSpPr>
        <a:xfrm>
          <a:off x="0" y="0"/>
          <a:ext cx="0" cy="0"/>
          <a:chOff x="0" y="0"/>
          <a:chExt cx="0" cy="0"/>
        </a:xfrm>
      </p:grpSpPr>
      <p:sp>
        <p:nvSpPr>
          <p:cNvPr id="321" name="Google Shape;321;p43"/>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Requirements </a:t>
            </a:r>
            <a:endParaRPr/>
          </a:p>
        </p:txBody>
      </p:sp>
      <p:sp>
        <p:nvSpPr>
          <p:cNvPr id="322" name="Google Shape;322;p4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23" name="Google Shape;323;p43"/>
          <p:cNvSpPr txBox="1"/>
          <p:nvPr>
            <p:ph idx="4294967295" type="body"/>
          </p:nvPr>
        </p:nvSpPr>
        <p:spPr>
          <a:xfrm>
            <a:off x="1083700" y="1458100"/>
            <a:ext cx="7134000" cy="3173100"/>
          </a:xfrm>
          <a:prstGeom prst="rect">
            <a:avLst/>
          </a:prstGeom>
        </p:spPr>
        <p:txBody>
          <a:bodyPr anchorCtr="0" anchor="t" bIns="91425" lIns="91425" spcFirstLastPara="1" rIns="91425" wrap="square" tIns="91425">
            <a:noAutofit/>
          </a:bodyPr>
          <a:lstStyle/>
          <a:p>
            <a:pPr indent="-342900" lvl="0" marL="457200" rtl="0" algn="l">
              <a:spcBef>
                <a:spcPts val="600"/>
              </a:spcBef>
              <a:spcAft>
                <a:spcPts val="0"/>
              </a:spcAft>
              <a:buSzPts val="1800"/>
              <a:buAutoNum type="arabicPeriod"/>
            </a:pPr>
            <a:r>
              <a:rPr lang="en" sz="1800"/>
              <a:t>Must be in pen/ink</a:t>
            </a:r>
            <a:endParaRPr sz="1800"/>
          </a:p>
          <a:p>
            <a:pPr indent="-342900" lvl="0" marL="457200" rtl="0" algn="l">
              <a:spcBef>
                <a:spcPts val="0"/>
              </a:spcBef>
              <a:spcAft>
                <a:spcPts val="0"/>
              </a:spcAft>
              <a:buSzPts val="1800"/>
              <a:buFont typeface="Arial"/>
              <a:buAutoNum type="arabicPeriod"/>
            </a:pPr>
            <a:r>
              <a:rPr lang="en" sz="1800"/>
              <a:t>Must have aspects of fantasy and reality</a:t>
            </a:r>
            <a:endParaRPr sz="1800"/>
          </a:p>
          <a:p>
            <a:pPr indent="-342900" lvl="1" marL="914400" rtl="0" algn="l">
              <a:spcBef>
                <a:spcPts val="0"/>
              </a:spcBef>
              <a:spcAft>
                <a:spcPts val="0"/>
              </a:spcAft>
              <a:buSzPts val="1800"/>
              <a:buAutoNum type="alphaLcPeriod"/>
            </a:pPr>
            <a:r>
              <a:rPr lang="en" sz="1800"/>
              <a:t>Fantasy creatures doing a real-life activity</a:t>
            </a:r>
            <a:endParaRPr sz="1800"/>
          </a:p>
          <a:p>
            <a:pPr indent="-342900" lvl="1" marL="914400" rtl="0" algn="l">
              <a:spcBef>
                <a:spcPts val="0"/>
              </a:spcBef>
              <a:spcAft>
                <a:spcPts val="0"/>
              </a:spcAft>
              <a:buSzPts val="1800"/>
              <a:buAutoNum type="alphaLcPeriod"/>
            </a:pPr>
            <a:r>
              <a:rPr lang="en" sz="1800"/>
              <a:t>Real life characters doing fantasy things</a:t>
            </a:r>
            <a:endParaRPr sz="1800"/>
          </a:p>
          <a:p>
            <a:pPr indent="-342900" lvl="1" marL="914400" rtl="0" algn="l">
              <a:spcBef>
                <a:spcPts val="0"/>
              </a:spcBef>
              <a:spcAft>
                <a:spcPts val="0"/>
              </a:spcAft>
              <a:buSzPts val="1800"/>
              <a:buAutoNum type="alphaLcPeriod"/>
            </a:pPr>
            <a:r>
              <a:rPr lang="en" sz="1800"/>
              <a:t>Fantasy story and creatures, life lesson meaning</a:t>
            </a:r>
            <a:endParaRPr sz="1800"/>
          </a:p>
          <a:p>
            <a:pPr indent="-342900" lvl="0" marL="457200" rtl="0" algn="l">
              <a:spcBef>
                <a:spcPts val="0"/>
              </a:spcBef>
              <a:spcAft>
                <a:spcPts val="0"/>
              </a:spcAft>
              <a:buSzPts val="1800"/>
              <a:buAutoNum type="arabicPeriod"/>
            </a:pPr>
            <a:r>
              <a:rPr lang="en" sz="1800"/>
              <a:t>8 pages</a:t>
            </a:r>
            <a:endParaRPr sz="1800"/>
          </a:p>
          <a:p>
            <a:pPr indent="-342900" lvl="0" marL="457200" rtl="0" algn="l">
              <a:spcBef>
                <a:spcPts val="0"/>
              </a:spcBef>
              <a:spcAft>
                <a:spcPts val="0"/>
              </a:spcAft>
              <a:buSzPts val="1800"/>
              <a:buAutoNum type="arabicPeriod"/>
            </a:pPr>
            <a:r>
              <a:rPr lang="en" sz="1800"/>
              <a:t>At least 8 panels (Title must be included on page one)</a:t>
            </a:r>
            <a:endParaRPr sz="1800"/>
          </a:p>
          <a:p>
            <a:pPr indent="-342900" lvl="0" marL="457200" rtl="0" algn="l">
              <a:spcBef>
                <a:spcPts val="0"/>
              </a:spcBef>
              <a:spcAft>
                <a:spcPts val="0"/>
              </a:spcAft>
              <a:buSzPts val="1800"/>
              <a:buAutoNum type="arabicPeriod"/>
            </a:pPr>
            <a:r>
              <a:rPr lang="en" sz="1800"/>
              <a:t>Must use at least 3 scene types (establishing, long, medium, close-up, extreme close-up)</a:t>
            </a:r>
            <a:endParaRPr sz="18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35C4CA"/>
        </a:solidFill>
      </p:bgPr>
    </p:bg>
    <p:spTree>
      <p:nvGrpSpPr>
        <p:cNvPr id="327" name="Shape 327"/>
        <p:cNvGrpSpPr/>
        <p:nvPr/>
      </p:nvGrpSpPr>
      <p:grpSpPr>
        <a:xfrm>
          <a:off x="0" y="0"/>
          <a:ext cx="0" cy="0"/>
          <a:chOff x="0" y="0"/>
          <a:chExt cx="0" cy="0"/>
        </a:xfrm>
      </p:grpSpPr>
      <p:sp>
        <p:nvSpPr>
          <p:cNvPr id="328" name="Google Shape;328;p44"/>
          <p:cNvSpPr txBox="1"/>
          <p:nvPr>
            <p:ph type="title"/>
          </p:nvPr>
        </p:nvSpPr>
        <p:spPr>
          <a:xfrm rot="161729">
            <a:off x="634686" y="655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For today...</a:t>
            </a:r>
            <a:endParaRPr/>
          </a:p>
        </p:txBody>
      </p:sp>
      <p:sp>
        <p:nvSpPr>
          <p:cNvPr id="329" name="Google Shape;329;p44"/>
          <p:cNvSpPr txBox="1"/>
          <p:nvPr>
            <p:ph idx="1" type="body"/>
          </p:nvPr>
        </p:nvSpPr>
        <p:spPr>
          <a:xfrm>
            <a:off x="823775" y="1656650"/>
            <a:ext cx="7057800" cy="25224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SzPts val="2400"/>
              <a:buChar char="×"/>
            </a:pPr>
            <a:r>
              <a:rPr lang="en" sz="2400" u="sng"/>
              <a:t>FINISH</a:t>
            </a:r>
            <a:r>
              <a:rPr lang="en" sz="2400"/>
              <a:t> writing storyboard</a:t>
            </a:r>
            <a:endParaRPr sz="2400"/>
          </a:p>
          <a:p>
            <a:pPr indent="-381000" lvl="0" marL="457200" rtl="0" algn="l">
              <a:spcBef>
                <a:spcPts val="0"/>
              </a:spcBef>
              <a:spcAft>
                <a:spcPts val="0"/>
              </a:spcAft>
              <a:buSzPts val="2400"/>
              <a:buChar char="×"/>
            </a:pPr>
            <a:r>
              <a:rPr lang="en" sz="2400"/>
              <a:t>Begin on final paper</a:t>
            </a:r>
            <a:endParaRPr sz="2400"/>
          </a:p>
        </p:txBody>
      </p:sp>
      <p:sp>
        <p:nvSpPr>
          <p:cNvPr id="330" name="Google Shape;330;p4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6CD02"/>
        </a:solidFill>
      </p:bgPr>
    </p:bg>
    <p:spTree>
      <p:nvGrpSpPr>
        <p:cNvPr id="334" name="Shape 334"/>
        <p:cNvGrpSpPr/>
        <p:nvPr/>
      </p:nvGrpSpPr>
      <p:grpSpPr>
        <a:xfrm>
          <a:off x="0" y="0"/>
          <a:ext cx="0" cy="0"/>
          <a:chOff x="0" y="0"/>
          <a:chExt cx="0" cy="0"/>
        </a:xfrm>
      </p:grpSpPr>
      <p:sp>
        <p:nvSpPr>
          <p:cNvPr id="335" name="Google Shape;335;p45"/>
          <p:cNvSpPr txBox="1"/>
          <p:nvPr>
            <p:ph type="ctrTitle"/>
          </p:nvPr>
        </p:nvSpPr>
        <p:spPr>
          <a:xfrm>
            <a:off x="4101125" y="1659550"/>
            <a:ext cx="37674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7200"/>
              <a:t>4</a:t>
            </a:r>
            <a:r>
              <a:rPr lang="en" sz="7200"/>
              <a:t>.</a:t>
            </a:r>
            <a:endParaRPr sz="7200"/>
          </a:p>
          <a:p>
            <a:pPr indent="0" lvl="0" marL="0" rtl="0" algn="ctr">
              <a:spcBef>
                <a:spcPts val="0"/>
              </a:spcBef>
              <a:spcAft>
                <a:spcPts val="0"/>
              </a:spcAft>
              <a:buNone/>
            </a:pPr>
            <a:r>
              <a:rPr lang="en"/>
              <a:t>Comics: Day 4</a:t>
            </a:r>
            <a:endParaRPr/>
          </a:p>
        </p:txBody>
      </p:sp>
      <p:sp>
        <p:nvSpPr>
          <p:cNvPr id="336" name="Google Shape;336;p45"/>
          <p:cNvSpPr txBox="1"/>
          <p:nvPr>
            <p:ph idx="1" type="subTitle"/>
          </p:nvPr>
        </p:nvSpPr>
        <p:spPr>
          <a:xfrm>
            <a:off x="4101125" y="2687651"/>
            <a:ext cx="3767400" cy="78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Begin Drawing on Final Paper</a:t>
            </a:r>
            <a:endParaRPr/>
          </a:p>
        </p:txBody>
      </p:sp>
      <p:sp>
        <p:nvSpPr>
          <p:cNvPr id="337" name="Google Shape;337;p4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35C4CA"/>
        </a:solidFill>
      </p:bgPr>
    </p:bg>
    <p:spTree>
      <p:nvGrpSpPr>
        <p:cNvPr id="341" name="Shape 341"/>
        <p:cNvGrpSpPr/>
        <p:nvPr/>
      </p:nvGrpSpPr>
      <p:grpSpPr>
        <a:xfrm>
          <a:off x="0" y="0"/>
          <a:ext cx="0" cy="0"/>
          <a:chOff x="0" y="0"/>
          <a:chExt cx="0" cy="0"/>
        </a:xfrm>
      </p:grpSpPr>
      <p:sp>
        <p:nvSpPr>
          <p:cNvPr id="342" name="Google Shape;342;p46"/>
          <p:cNvSpPr txBox="1"/>
          <p:nvPr>
            <p:ph type="title"/>
          </p:nvPr>
        </p:nvSpPr>
        <p:spPr>
          <a:xfrm rot="161729">
            <a:off x="634686" y="655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Opening Activity: Kahoot! </a:t>
            </a:r>
            <a:endParaRPr/>
          </a:p>
        </p:txBody>
      </p:sp>
      <p:sp>
        <p:nvSpPr>
          <p:cNvPr id="343" name="Google Shape;343;p46"/>
          <p:cNvSpPr txBox="1"/>
          <p:nvPr>
            <p:ph idx="1" type="body"/>
          </p:nvPr>
        </p:nvSpPr>
        <p:spPr>
          <a:xfrm>
            <a:off x="823775" y="1656650"/>
            <a:ext cx="3938100" cy="2181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Ask and thou shall </a:t>
            </a:r>
            <a:r>
              <a:rPr lang="en"/>
              <a:t>receive</a:t>
            </a:r>
            <a:r>
              <a:rPr lang="en"/>
              <a:t>!</a:t>
            </a:r>
            <a:endParaRPr/>
          </a:p>
          <a:p>
            <a:pPr indent="0" lvl="0" marL="0" rtl="0" algn="l">
              <a:spcBef>
                <a:spcPts val="600"/>
              </a:spcBef>
              <a:spcAft>
                <a:spcPts val="0"/>
              </a:spcAft>
              <a:buNone/>
            </a:pPr>
            <a:r>
              <a:t/>
            </a:r>
            <a:endParaRPr/>
          </a:p>
          <a:p>
            <a:pPr indent="0" lvl="0" marL="0" rtl="0" algn="l">
              <a:spcBef>
                <a:spcPts val="600"/>
              </a:spcBef>
              <a:spcAft>
                <a:spcPts val="0"/>
              </a:spcAft>
              <a:buNone/>
            </a:pPr>
            <a:r>
              <a:t/>
            </a:r>
            <a:endParaRPr/>
          </a:p>
        </p:txBody>
      </p:sp>
      <p:sp>
        <p:nvSpPr>
          <p:cNvPr id="344" name="Google Shape;344;p4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4026"/>
        </a:solidFill>
      </p:bgPr>
    </p:bg>
    <p:spTree>
      <p:nvGrpSpPr>
        <p:cNvPr id="348" name="Shape 348"/>
        <p:cNvGrpSpPr/>
        <p:nvPr/>
      </p:nvGrpSpPr>
      <p:grpSpPr>
        <a:xfrm>
          <a:off x="0" y="0"/>
          <a:ext cx="0" cy="0"/>
          <a:chOff x="0" y="0"/>
          <a:chExt cx="0" cy="0"/>
        </a:xfrm>
      </p:grpSpPr>
      <p:sp>
        <p:nvSpPr>
          <p:cNvPr id="349" name="Google Shape;349;p47"/>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Requirements </a:t>
            </a:r>
            <a:endParaRPr/>
          </a:p>
        </p:txBody>
      </p:sp>
      <p:sp>
        <p:nvSpPr>
          <p:cNvPr id="350" name="Google Shape;350;p4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51" name="Google Shape;351;p47"/>
          <p:cNvSpPr txBox="1"/>
          <p:nvPr>
            <p:ph idx="4294967295" type="body"/>
          </p:nvPr>
        </p:nvSpPr>
        <p:spPr>
          <a:xfrm>
            <a:off x="1083700" y="1458100"/>
            <a:ext cx="7134000" cy="3173100"/>
          </a:xfrm>
          <a:prstGeom prst="rect">
            <a:avLst/>
          </a:prstGeom>
        </p:spPr>
        <p:txBody>
          <a:bodyPr anchorCtr="0" anchor="t" bIns="91425" lIns="91425" spcFirstLastPara="1" rIns="91425" wrap="square" tIns="91425">
            <a:noAutofit/>
          </a:bodyPr>
          <a:lstStyle/>
          <a:p>
            <a:pPr indent="-342900" lvl="0" marL="457200" rtl="0" algn="l">
              <a:spcBef>
                <a:spcPts val="600"/>
              </a:spcBef>
              <a:spcAft>
                <a:spcPts val="0"/>
              </a:spcAft>
              <a:buSzPts val="1800"/>
              <a:buAutoNum type="arabicPeriod"/>
            </a:pPr>
            <a:r>
              <a:rPr lang="en" sz="1800"/>
              <a:t>Must be in pen/ink</a:t>
            </a:r>
            <a:endParaRPr sz="1800"/>
          </a:p>
          <a:p>
            <a:pPr indent="-342900" lvl="0" marL="457200" rtl="0" algn="l">
              <a:spcBef>
                <a:spcPts val="0"/>
              </a:spcBef>
              <a:spcAft>
                <a:spcPts val="0"/>
              </a:spcAft>
              <a:buSzPts val="1800"/>
              <a:buFont typeface="Arial"/>
              <a:buAutoNum type="arabicPeriod"/>
            </a:pPr>
            <a:r>
              <a:rPr lang="en" sz="1800"/>
              <a:t>Must have aspects of fantasy and reality</a:t>
            </a:r>
            <a:endParaRPr sz="1800"/>
          </a:p>
          <a:p>
            <a:pPr indent="-342900" lvl="1" marL="914400" rtl="0" algn="l">
              <a:spcBef>
                <a:spcPts val="0"/>
              </a:spcBef>
              <a:spcAft>
                <a:spcPts val="0"/>
              </a:spcAft>
              <a:buSzPts val="1800"/>
              <a:buAutoNum type="alphaLcPeriod"/>
            </a:pPr>
            <a:r>
              <a:rPr lang="en" sz="1800"/>
              <a:t>Fantasy creatures doing a real-life activity</a:t>
            </a:r>
            <a:endParaRPr sz="1800"/>
          </a:p>
          <a:p>
            <a:pPr indent="-342900" lvl="1" marL="914400" rtl="0" algn="l">
              <a:spcBef>
                <a:spcPts val="0"/>
              </a:spcBef>
              <a:spcAft>
                <a:spcPts val="0"/>
              </a:spcAft>
              <a:buSzPts val="1800"/>
              <a:buAutoNum type="alphaLcPeriod"/>
            </a:pPr>
            <a:r>
              <a:rPr lang="en" sz="1800"/>
              <a:t>Real life characters doing fantasy things</a:t>
            </a:r>
            <a:endParaRPr sz="1800"/>
          </a:p>
          <a:p>
            <a:pPr indent="-342900" lvl="1" marL="914400" rtl="0" algn="l">
              <a:spcBef>
                <a:spcPts val="0"/>
              </a:spcBef>
              <a:spcAft>
                <a:spcPts val="0"/>
              </a:spcAft>
              <a:buSzPts val="1800"/>
              <a:buAutoNum type="alphaLcPeriod"/>
            </a:pPr>
            <a:r>
              <a:rPr lang="en" sz="1800"/>
              <a:t>Fantasy story and creatures, life lesson meaning</a:t>
            </a:r>
            <a:endParaRPr sz="1800"/>
          </a:p>
          <a:p>
            <a:pPr indent="-342900" lvl="0" marL="457200" rtl="0" algn="l">
              <a:spcBef>
                <a:spcPts val="0"/>
              </a:spcBef>
              <a:spcAft>
                <a:spcPts val="0"/>
              </a:spcAft>
              <a:buSzPts val="1800"/>
              <a:buAutoNum type="arabicPeriod"/>
            </a:pPr>
            <a:r>
              <a:rPr lang="en" sz="1800"/>
              <a:t>8 pages</a:t>
            </a:r>
            <a:endParaRPr sz="1800"/>
          </a:p>
          <a:p>
            <a:pPr indent="-342900" lvl="0" marL="457200" rtl="0" algn="l">
              <a:spcBef>
                <a:spcPts val="0"/>
              </a:spcBef>
              <a:spcAft>
                <a:spcPts val="0"/>
              </a:spcAft>
              <a:buSzPts val="1800"/>
              <a:buAutoNum type="arabicPeriod"/>
            </a:pPr>
            <a:r>
              <a:rPr lang="en" sz="1800"/>
              <a:t>At least 8 panels (Title must be included on page one)</a:t>
            </a:r>
            <a:endParaRPr sz="1800"/>
          </a:p>
          <a:p>
            <a:pPr indent="-342900" lvl="0" marL="457200" rtl="0" algn="l">
              <a:spcBef>
                <a:spcPts val="0"/>
              </a:spcBef>
              <a:spcAft>
                <a:spcPts val="0"/>
              </a:spcAft>
              <a:buSzPts val="1800"/>
              <a:buAutoNum type="arabicPeriod"/>
            </a:pPr>
            <a:r>
              <a:rPr lang="en" sz="1800"/>
              <a:t>Must use at least 3 scene types (establishing, long, medium, close-up, extreme close-up)</a:t>
            </a:r>
            <a:endParaRPr sz="18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824BB0"/>
        </a:solidFill>
      </p:bgPr>
    </p:bg>
    <p:spTree>
      <p:nvGrpSpPr>
        <p:cNvPr id="355" name="Shape 355"/>
        <p:cNvGrpSpPr/>
        <p:nvPr/>
      </p:nvGrpSpPr>
      <p:grpSpPr>
        <a:xfrm>
          <a:off x="0" y="0"/>
          <a:ext cx="0" cy="0"/>
          <a:chOff x="0" y="0"/>
          <a:chExt cx="0" cy="0"/>
        </a:xfrm>
      </p:grpSpPr>
      <p:sp>
        <p:nvSpPr>
          <p:cNvPr id="356" name="Google Shape;356;p48"/>
          <p:cNvSpPr txBox="1"/>
          <p:nvPr>
            <p:ph idx="4294967295" type="ctrTitle"/>
          </p:nvPr>
        </p:nvSpPr>
        <p:spPr>
          <a:xfrm>
            <a:off x="685800" y="88850"/>
            <a:ext cx="7772400" cy="715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solidFill>
                  <a:srgbClr val="FFFFFF"/>
                </a:solidFill>
              </a:rPr>
              <a:t>For today...</a:t>
            </a:r>
            <a:endParaRPr sz="4800">
              <a:solidFill>
                <a:srgbClr val="FFFFFF"/>
              </a:solidFill>
            </a:endParaRPr>
          </a:p>
        </p:txBody>
      </p:sp>
      <p:sp>
        <p:nvSpPr>
          <p:cNvPr id="357" name="Google Shape;357;p4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58" name="Google Shape;358;p48"/>
          <p:cNvSpPr txBox="1"/>
          <p:nvPr>
            <p:ph idx="4294967295" type="body"/>
          </p:nvPr>
        </p:nvSpPr>
        <p:spPr>
          <a:xfrm>
            <a:off x="823775" y="1656650"/>
            <a:ext cx="7168200" cy="3093300"/>
          </a:xfrm>
          <a:prstGeom prst="rect">
            <a:avLst/>
          </a:prstGeom>
        </p:spPr>
        <p:txBody>
          <a:bodyPr anchorCtr="0" anchor="t" bIns="91425" lIns="91425" spcFirstLastPara="1" rIns="91425" wrap="square" tIns="91425">
            <a:noAutofit/>
          </a:bodyPr>
          <a:lstStyle/>
          <a:p>
            <a:pPr indent="-419100" lvl="0" marL="457200" rtl="0" algn="l">
              <a:spcBef>
                <a:spcPts val="600"/>
              </a:spcBef>
              <a:spcAft>
                <a:spcPts val="0"/>
              </a:spcAft>
              <a:buClr>
                <a:srgbClr val="FFFFFF"/>
              </a:buClr>
              <a:buSzPts val="3000"/>
              <a:buChar char="×"/>
            </a:pPr>
            <a:r>
              <a:rPr b="1" lang="en" u="sng">
                <a:solidFill>
                  <a:srgbClr val="FFFFFF"/>
                </a:solidFill>
              </a:rPr>
              <a:t>FINISH</a:t>
            </a:r>
            <a:r>
              <a:rPr lang="en">
                <a:solidFill>
                  <a:srgbClr val="FFFFFF"/>
                </a:solidFill>
              </a:rPr>
              <a:t> your story board!!!!!</a:t>
            </a:r>
            <a:endParaRPr>
              <a:solidFill>
                <a:srgbClr val="FFFFFF"/>
              </a:solidFill>
            </a:endParaRPr>
          </a:p>
          <a:p>
            <a:pPr indent="-419100" lvl="0" marL="457200" rtl="0" algn="l">
              <a:spcBef>
                <a:spcPts val="0"/>
              </a:spcBef>
              <a:spcAft>
                <a:spcPts val="0"/>
              </a:spcAft>
              <a:buClr>
                <a:srgbClr val="FFFFFF"/>
              </a:buClr>
              <a:buSzPts val="3000"/>
              <a:buChar char="×"/>
            </a:pPr>
            <a:r>
              <a:rPr lang="en">
                <a:solidFill>
                  <a:srgbClr val="FFFFFF"/>
                </a:solidFill>
              </a:rPr>
              <a:t>Begin drawing on final paper (in pencil first)</a:t>
            </a:r>
            <a:endParaRPr>
              <a:solidFill>
                <a:srgbClr val="FFFFFF"/>
              </a:solidFill>
            </a:endParaRPr>
          </a:p>
          <a:p>
            <a:pPr indent="-419100" lvl="0" marL="457200" rtl="0" algn="l">
              <a:spcBef>
                <a:spcPts val="0"/>
              </a:spcBef>
              <a:spcAft>
                <a:spcPts val="0"/>
              </a:spcAft>
              <a:buClr>
                <a:schemeClr val="lt1"/>
              </a:buClr>
              <a:buSzPts val="3000"/>
              <a:buChar char="×"/>
            </a:pPr>
            <a:r>
              <a:rPr lang="en">
                <a:solidFill>
                  <a:schemeClr val="lt1"/>
                </a:solidFill>
              </a:rPr>
              <a:t>¡</a:t>
            </a:r>
            <a:r>
              <a:rPr b="1" lang="en" u="sng">
                <a:solidFill>
                  <a:schemeClr val="lt1"/>
                </a:solidFill>
              </a:rPr>
              <a:t>TERMINA</a:t>
            </a:r>
            <a:r>
              <a:rPr lang="en">
                <a:solidFill>
                  <a:schemeClr val="lt1"/>
                </a:solidFill>
              </a:rPr>
              <a:t> tu storyboard!</a:t>
            </a:r>
            <a:endParaRPr>
              <a:solidFill>
                <a:schemeClr val="lt1"/>
              </a:solidFill>
            </a:endParaRPr>
          </a:p>
          <a:p>
            <a:pPr indent="-419100" lvl="0" marL="457200" rtl="0" algn="l">
              <a:spcBef>
                <a:spcPts val="0"/>
              </a:spcBef>
              <a:spcAft>
                <a:spcPts val="0"/>
              </a:spcAft>
              <a:buClr>
                <a:schemeClr val="lt1"/>
              </a:buClr>
              <a:buSzPts val="3000"/>
              <a:buChar char="×"/>
            </a:pPr>
            <a:r>
              <a:rPr lang="en">
                <a:solidFill>
                  <a:schemeClr val="lt1"/>
                </a:solidFill>
              </a:rPr>
              <a:t>Comience a dibujar en el papel final (primero con lápiz)</a:t>
            </a:r>
            <a:endParaRPr>
              <a:solidFill>
                <a:srgbClr val="FFFFFF"/>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A6CD02"/>
        </a:solidFill>
      </p:bgPr>
    </p:bg>
    <p:spTree>
      <p:nvGrpSpPr>
        <p:cNvPr id="362" name="Shape 362"/>
        <p:cNvGrpSpPr/>
        <p:nvPr/>
      </p:nvGrpSpPr>
      <p:grpSpPr>
        <a:xfrm>
          <a:off x="0" y="0"/>
          <a:ext cx="0" cy="0"/>
          <a:chOff x="0" y="0"/>
          <a:chExt cx="0" cy="0"/>
        </a:xfrm>
      </p:grpSpPr>
      <p:sp>
        <p:nvSpPr>
          <p:cNvPr id="363" name="Google Shape;363;p49"/>
          <p:cNvSpPr txBox="1"/>
          <p:nvPr>
            <p:ph type="ctrTitle"/>
          </p:nvPr>
        </p:nvSpPr>
        <p:spPr>
          <a:xfrm>
            <a:off x="4101125" y="1659550"/>
            <a:ext cx="3767400" cy="11598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7200"/>
              <a:t>5</a:t>
            </a:r>
            <a:r>
              <a:rPr lang="en" sz="7200"/>
              <a:t>.</a:t>
            </a:r>
            <a:endParaRPr sz="7200"/>
          </a:p>
          <a:p>
            <a:pPr indent="0" lvl="0" marL="0" rtl="0" algn="ctr">
              <a:spcBef>
                <a:spcPts val="0"/>
              </a:spcBef>
              <a:spcAft>
                <a:spcPts val="0"/>
              </a:spcAft>
              <a:buNone/>
            </a:pPr>
            <a:r>
              <a:rPr lang="en"/>
              <a:t>Comics: Day 5</a:t>
            </a:r>
            <a:endParaRPr/>
          </a:p>
        </p:txBody>
      </p:sp>
      <p:sp>
        <p:nvSpPr>
          <p:cNvPr id="364" name="Google Shape;364;p49"/>
          <p:cNvSpPr txBox="1"/>
          <p:nvPr>
            <p:ph idx="1" type="subTitle"/>
          </p:nvPr>
        </p:nvSpPr>
        <p:spPr>
          <a:xfrm>
            <a:off x="4101125" y="2687651"/>
            <a:ext cx="3767400" cy="78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Continue working </a:t>
            </a:r>
            <a:r>
              <a:rPr lang="en"/>
              <a:t>on Final Paper</a:t>
            </a:r>
            <a:endParaRPr/>
          </a:p>
        </p:txBody>
      </p:sp>
      <p:sp>
        <p:nvSpPr>
          <p:cNvPr id="365" name="Google Shape;365;p4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AD900"/>
        </a:solidFill>
      </p:bgPr>
    </p:bg>
    <p:spTree>
      <p:nvGrpSpPr>
        <p:cNvPr id="90" name="Shape 90"/>
        <p:cNvGrpSpPr/>
        <p:nvPr/>
      </p:nvGrpSpPr>
      <p:grpSpPr>
        <a:xfrm>
          <a:off x="0" y="0"/>
          <a:ext cx="0" cy="0"/>
          <a:chOff x="0" y="0"/>
          <a:chExt cx="0" cy="0"/>
        </a:xfrm>
      </p:grpSpPr>
      <p:sp>
        <p:nvSpPr>
          <p:cNvPr id="91" name="Google Shape;91;p14"/>
          <p:cNvSpPr txBox="1"/>
          <p:nvPr>
            <p:ph type="title"/>
          </p:nvPr>
        </p:nvSpPr>
        <p:spPr>
          <a:xfrm rot="161729">
            <a:off x="976261" y="663931"/>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is a comic? Comic book?</a:t>
            </a:r>
            <a:endParaRPr/>
          </a:p>
        </p:txBody>
      </p:sp>
      <p:sp>
        <p:nvSpPr>
          <p:cNvPr id="92" name="Google Shape;92;p1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93" name="Google Shape;93;p14"/>
          <p:cNvSpPr txBox="1"/>
          <p:nvPr>
            <p:ph idx="1" type="body"/>
          </p:nvPr>
        </p:nvSpPr>
        <p:spPr>
          <a:xfrm>
            <a:off x="863950" y="1550125"/>
            <a:ext cx="7313400" cy="26661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400"/>
              <a:t>Comics is a medium used to express ideas through images, often combined with text or other visual information. Frequently, comics takes the form of sequences of panels of images. Often textual devices such as speech balloons, captions, and onomatopoeia indicate dialogue, narration, sound effects, or other information.</a:t>
            </a:r>
            <a:endParaRPr sz="24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49651"/>
        </a:solidFill>
      </p:bgPr>
    </p:bg>
    <p:spTree>
      <p:nvGrpSpPr>
        <p:cNvPr id="369" name="Shape 369"/>
        <p:cNvGrpSpPr/>
        <p:nvPr/>
      </p:nvGrpSpPr>
      <p:grpSpPr>
        <a:xfrm>
          <a:off x="0" y="0"/>
          <a:ext cx="0" cy="0"/>
          <a:chOff x="0" y="0"/>
          <a:chExt cx="0" cy="0"/>
        </a:xfrm>
      </p:grpSpPr>
      <p:sp>
        <p:nvSpPr>
          <p:cNvPr id="370" name="Google Shape;370;p50"/>
          <p:cNvSpPr txBox="1"/>
          <p:nvPr>
            <p:ph idx="1" type="body"/>
          </p:nvPr>
        </p:nvSpPr>
        <p:spPr>
          <a:xfrm>
            <a:off x="1073625" y="1550125"/>
            <a:ext cx="5486400" cy="2666100"/>
          </a:xfrm>
          <a:prstGeom prst="rect">
            <a:avLst/>
          </a:prstGeom>
        </p:spPr>
        <p:txBody>
          <a:bodyPr anchorCtr="0" anchor="t" bIns="91425" lIns="91425" spcFirstLastPara="1" rIns="91425" wrap="square" tIns="91425">
            <a:noAutofit/>
          </a:bodyPr>
          <a:lstStyle/>
          <a:p>
            <a:pPr indent="-368300" lvl="0" marL="457200" rtl="0" algn="l">
              <a:spcBef>
                <a:spcPts val="600"/>
              </a:spcBef>
              <a:spcAft>
                <a:spcPts val="0"/>
              </a:spcAft>
              <a:buSzPts val="2200"/>
              <a:buChar char="×"/>
            </a:pPr>
            <a:r>
              <a:rPr lang="en"/>
              <a:t>Continue working on FINAL paper</a:t>
            </a:r>
            <a:endParaRPr/>
          </a:p>
          <a:p>
            <a:pPr indent="-368300" lvl="1" marL="914400" rtl="0" algn="l">
              <a:spcBef>
                <a:spcPts val="0"/>
              </a:spcBef>
              <a:spcAft>
                <a:spcPts val="0"/>
              </a:spcAft>
              <a:buSzPts val="2200"/>
              <a:buChar char="×"/>
            </a:pPr>
            <a:r>
              <a:rPr lang="en"/>
              <a:t>Draw in pencil first, then add ink</a:t>
            </a:r>
            <a:endParaRPr/>
          </a:p>
          <a:p>
            <a:pPr indent="-368300" lvl="1" marL="914400" rtl="0" algn="l">
              <a:spcBef>
                <a:spcPts val="0"/>
              </a:spcBef>
              <a:spcAft>
                <a:spcPts val="0"/>
              </a:spcAft>
              <a:buSzPts val="2200"/>
              <a:buChar char="×"/>
            </a:pPr>
            <a:r>
              <a:rPr lang="en" u="sng"/>
              <a:t>Don’t forget pen and ink techniques!</a:t>
            </a:r>
            <a:endParaRPr u="sng"/>
          </a:p>
        </p:txBody>
      </p:sp>
      <p:sp>
        <p:nvSpPr>
          <p:cNvPr id="371" name="Google Shape;371;p50"/>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For Today...</a:t>
            </a:r>
            <a:endParaRPr/>
          </a:p>
        </p:txBody>
      </p:sp>
      <p:sp>
        <p:nvSpPr>
          <p:cNvPr id="372" name="Google Shape;372;p5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4026"/>
        </a:solidFill>
      </p:bgPr>
    </p:bg>
    <p:spTree>
      <p:nvGrpSpPr>
        <p:cNvPr id="376" name="Shape 376"/>
        <p:cNvGrpSpPr/>
        <p:nvPr/>
      </p:nvGrpSpPr>
      <p:grpSpPr>
        <a:xfrm>
          <a:off x="0" y="0"/>
          <a:ext cx="0" cy="0"/>
          <a:chOff x="0" y="0"/>
          <a:chExt cx="0" cy="0"/>
        </a:xfrm>
      </p:grpSpPr>
      <p:sp>
        <p:nvSpPr>
          <p:cNvPr id="377" name="Google Shape;377;p51"/>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Requirements </a:t>
            </a:r>
            <a:endParaRPr/>
          </a:p>
        </p:txBody>
      </p:sp>
      <p:sp>
        <p:nvSpPr>
          <p:cNvPr id="378" name="Google Shape;378;p5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79" name="Google Shape;379;p51"/>
          <p:cNvSpPr txBox="1"/>
          <p:nvPr>
            <p:ph idx="4294967295" type="body"/>
          </p:nvPr>
        </p:nvSpPr>
        <p:spPr>
          <a:xfrm>
            <a:off x="1083700" y="1458100"/>
            <a:ext cx="7134000" cy="3173100"/>
          </a:xfrm>
          <a:prstGeom prst="rect">
            <a:avLst/>
          </a:prstGeom>
        </p:spPr>
        <p:txBody>
          <a:bodyPr anchorCtr="0" anchor="t" bIns="91425" lIns="91425" spcFirstLastPara="1" rIns="91425" wrap="square" tIns="91425">
            <a:noAutofit/>
          </a:bodyPr>
          <a:lstStyle/>
          <a:p>
            <a:pPr indent="-342900" lvl="0" marL="457200" rtl="0" algn="l">
              <a:spcBef>
                <a:spcPts val="600"/>
              </a:spcBef>
              <a:spcAft>
                <a:spcPts val="0"/>
              </a:spcAft>
              <a:buSzPts val="1800"/>
              <a:buAutoNum type="arabicPeriod"/>
            </a:pPr>
            <a:r>
              <a:rPr lang="en" sz="1800"/>
              <a:t>Must be in pen/ink</a:t>
            </a:r>
            <a:endParaRPr sz="1800"/>
          </a:p>
          <a:p>
            <a:pPr indent="-342900" lvl="0" marL="457200" rtl="0" algn="l">
              <a:spcBef>
                <a:spcPts val="0"/>
              </a:spcBef>
              <a:spcAft>
                <a:spcPts val="0"/>
              </a:spcAft>
              <a:buSzPts val="1800"/>
              <a:buFont typeface="Arial"/>
              <a:buAutoNum type="arabicPeriod"/>
            </a:pPr>
            <a:r>
              <a:rPr lang="en" sz="1800"/>
              <a:t>Must have aspects of fantasy and reality</a:t>
            </a:r>
            <a:endParaRPr sz="1800"/>
          </a:p>
          <a:p>
            <a:pPr indent="-342900" lvl="1" marL="914400" rtl="0" algn="l">
              <a:spcBef>
                <a:spcPts val="0"/>
              </a:spcBef>
              <a:spcAft>
                <a:spcPts val="0"/>
              </a:spcAft>
              <a:buSzPts val="1800"/>
              <a:buAutoNum type="alphaLcPeriod"/>
            </a:pPr>
            <a:r>
              <a:rPr lang="en" sz="1800"/>
              <a:t>Fantasy creatures doing a real-life activity</a:t>
            </a:r>
            <a:endParaRPr sz="1800"/>
          </a:p>
          <a:p>
            <a:pPr indent="-342900" lvl="1" marL="914400" rtl="0" algn="l">
              <a:spcBef>
                <a:spcPts val="0"/>
              </a:spcBef>
              <a:spcAft>
                <a:spcPts val="0"/>
              </a:spcAft>
              <a:buSzPts val="1800"/>
              <a:buAutoNum type="alphaLcPeriod"/>
            </a:pPr>
            <a:r>
              <a:rPr lang="en" sz="1800"/>
              <a:t>Real life characters doing fantasy things</a:t>
            </a:r>
            <a:endParaRPr sz="1800"/>
          </a:p>
          <a:p>
            <a:pPr indent="-342900" lvl="1" marL="914400" rtl="0" algn="l">
              <a:spcBef>
                <a:spcPts val="0"/>
              </a:spcBef>
              <a:spcAft>
                <a:spcPts val="0"/>
              </a:spcAft>
              <a:buSzPts val="1800"/>
              <a:buAutoNum type="alphaLcPeriod"/>
            </a:pPr>
            <a:r>
              <a:rPr lang="en" sz="1800"/>
              <a:t>Fantasy story and creatures, life lesson meaning</a:t>
            </a:r>
            <a:endParaRPr sz="1800"/>
          </a:p>
          <a:p>
            <a:pPr indent="-342900" lvl="0" marL="457200" rtl="0" algn="l">
              <a:spcBef>
                <a:spcPts val="0"/>
              </a:spcBef>
              <a:spcAft>
                <a:spcPts val="0"/>
              </a:spcAft>
              <a:buSzPts val="1800"/>
              <a:buAutoNum type="arabicPeriod"/>
            </a:pPr>
            <a:r>
              <a:rPr lang="en" sz="1800"/>
              <a:t>8 pages</a:t>
            </a:r>
            <a:endParaRPr sz="1800"/>
          </a:p>
          <a:p>
            <a:pPr indent="-342900" lvl="0" marL="457200" rtl="0" algn="l">
              <a:spcBef>
                <a:spcPts val="0"/>
              </a:spcBef>
              <a:spcAft>
                <a:spcPts val="0"/>
              </a:spcAft>
              <a:buSzPts val="1800"/>
              <a:buAutoNum type="arabicPeriod"/>
            </a:pPr>
            <a:r>
              <a:rPr lang="en" sz="1800"/>
              <a:t>At least 8 panels (Title must be included on page one)</a:t>
            </a:r>
            <a:endParaRPr sz="1800"/>
          </a:p>
          <a:p>
            <a:pPr indent="-342900" lvl="0" marL="457200" rtl="0" algn="l">
              <a:spcBef>
                <a:spcPts val="0"/>
              </a:spcBef>
              <a:spcAft>
                <a:spcPts val="0"/>
              </a:spcAft>
              <a:buSzPts val="1800"/>
              <a:buAutoNum type="arabicPeriod"/>
            </a:pPr>
            <a:r>
              <a:rPr lang="en" sz="1800"/>
              <a:t>Must use at least 3 scene types (establishing, long, medium, close-up, extreme close-up)</a:t>
            </a:r>
            <a:endParaRPr sz="18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A7EB"/>
        </a:solidFill>
      </p:bgPr>
    </p:bg>
    <p:spTree>
      <p:nvGrpSpPr>
        <p:cNvPr id="383" name="Shape 383"/>
        <p:cNvGrpSpPr/>
        <p:nvPr/>
      </p:nvGrpSpPr>
      <p:grpSpPr>
        <a:xfrm>
          <a:off x="0" y="0"/>
          <a:ext cx="0" cy="0"/>
          <a:chOff x="0" y="0"/>
          <a:chExt cx="0" cy="0"/>
        </a:xfrm>
      </p:grpSpPr>
      <p:sp>
        <p:nvSpPr>
          <p:cNvPr id="384" name="Google Shape;384;p52"/>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Citations</a:t>
            </a:r>
            <a:endParaRPr/>
          </a:p>
        </p:txBody>
      </p:sp>
      <p:sp>
        <p:nvSpPr>
          <p:cNvPr id="385" name="Google Shape;385;p52"/>
          <p:cNvSpPr txBox="1"/>
          <p:nvPr>
            <p:ph idx="2" type="body"/>
          </p:nvPr>
        </p:nvSpPr>
        <p:spPr>
          <a:xfrm>
            <a:off x="917575" y="1474250"/>
            <a:ext cx="7179300" cy="2692200"/>
          </a:xfrm>
          <a:prstGeom prst="rect">
            <a:avLst/>
          </a:prstGeom>
        </p:spPr>
        <p:txBody>
          <a:bodyPr anchorCtr="0" anchor="t" bIns="91425" lIns="91425" spcFirstLastPara="1" rIns="91425" wrap="square" tIns="91425">
            <a:noAutofit/>
          </a:bodyPr>
          <a:lstStyle/>
          <a:p>
            <a:pPr indent="-304800" lvl="0" marL="457200" rtl="0" algn="l">
              <a:spcBef>
                <a:spcPts val="600"/>
              </a:spcBef>
              <a:spcAft>
                <a:spcPts val="0"/>
              </a:spcAft>
              <a:buClr>
                <a:srgbClr val="000000"/>
              </a:buClr>
              <a:buSzPts val="1200"/>
              <a:buChar char="×"/>
            </a:pPr>
            <a:r>
              <a:rPr lang="en" sz="1200">
                <a:solidFill>
                  <a:srgbClr val="000000"/>
                </a:solidFill>
              </a:rPr>
              <a:t>“Comic Theory for Kids: Teaching Students How to Read Comics”. Mr, Chan.  South Hunterdon Regional High School. </a:t>
            </a:r>
            <a:r>
              <a:rPr lang="en" sz="1100" u="sng">
                <a:solidFill>
                  <a:schemeClr val="hlink"/>
                </a:solidFill>
                <a:latin typeface="Arial"/>
                <a:ea typeface="Arial"/>
                <a:cs typeface="Arial"/>
                <a:sym typeface="Arial"/>
                <a:hlinkClick r:id="rId3"/>
              </a:rPr>
              <a:t>https://sites.google.com/a/shrsd.org/achan/nycc2019</a:t>
            </a:r>
            <a:endParaRPr sz="1200">
              <a:solidFill>
                <a:srgbClr val="000000"/>
              </a:solidFill>
            </a:endParaRPr>
          </a:p>
          <a:p>
            <a:pPr indent="-304800" lvl="0" marL="457200" rtl="0" algn="l">
              <a:spcBef>
                <a:spcPts val="0"/>
              </a:spcBef>
              <a:spcAft>
                <a:spcPts val="0"/>
              </a:spcAft>
              <a:buClr>
                <a:srgbClr val="000000"/>
              </a:buClr>
              <a:buSzPts val="1200"/>
              <a:buChar char="×"/>
            </a:pPr>
            <a:r>
              <a:rPr lang="en" sz="1200">
                <a:solidFill>
                  <a:srgbClr val="000000"/>
                </a:solidFill>
              </a:rPr>
              <a:t>“Creating and Self Publishing Your Minicomics”. Mac McCool. National Association of Comics Art Educators. </a:t>
            </a:r>
            <a:r>
              <a:rPr lang="en" sz="1100" u="sng">
                <a:solidFill>
                  <a:schemeClr val="hlink"/>
                </a:solidFill>
                <a:latin typeface="Arial"/>
                <a:ea typeface="Arial"/>
                <a:cs typeface="Arial"/>
                <a:sym typeface="Arial"/>
                <a:hlinkClick r:id="rId4"/>
              </a:rPr>
              <a:t>https://www.cartoonstudies.org/wp-content/uploads/2014/06/MakingAMinicomics.pdf</a:t>
            </a:r>
            <a:endParaRPr sz="1200">
              <a:solidFill>
                <a:srgbClr val="000000"/>
              </a:solidFill>
            </a:endParaRPr>
          </a:p>
          <a:p>
            <a:pPr indent="-304800" lvl="0" marL="457200" rtl="0" algn="l">
              <a:spcBef>
                <a:spcPts val="0"/>
              </a:spcBef>
              <a:spcAft>
                <a:spcPts val="0"/>
              </a:spcAft>
              <a:buClr>
                <a:srgbClr val="000000"/>
              </a:buClr>
              <a:buSzPts val="1200"/>
              <a:buChar char="×"/>
            </a:pPr>
            <a:r>
              <a:rPr lang="en" sz="1100" u="sng">
                <a:solidFill>
                  <a:schemeClr val="hlink"/>
                </a:solidFill>
                <a:latin typeface="Arial"/>
                <a:ea typeface="Arial"/>
                <a:cs typeface="Arial"/>
                <a:sym typeface="Arial"/>
                <a:hlinkClick r:id="rId5"/>
              </a:rPr>
              <a:t>http://mikedrinkwater.weebly.com/gags.html</a:t>
            </a:r>
            <a:endParaRPr sz="1200">
              <a:solidFill>
                <a:srgbClr val="000000"/>
              </a:solidFill>
            </a:endParaRPr>
          </a:p>
          <a:p>
            <a:pPr indent="-304800" lvl="0" marL="457200" rtl="0" algn="l">
              <a:spcBef>
                <a:spcPts val="0"/>
              </a:spcBef>
              <a:spcAft>
                <a:spcPts val="0"/>
              </a:spcAft>
              <a:buClr>
                <a:srgbClr val="000000"/>
              </a:buClr>
              <a:buSzPts val="1200"/>
              <a:buChar char="×"/>
            </a:pPr>
            <a:r>
              <a:rPr lang="en" sz="1100" u="sng">
                <a:solidFill>
                  <a:schemeClr val="hlink"/>
                </a:solidFill>
                <a:latin typeface="Arial"/>
                <a:ea typeface="Arial"/>
                <a:cs typeface="Arial"/>
                <a:sym typeface="Arial"/>
                <a:hlinkClick r:id="rId6"/>
              </a:rPr>
              <a:t>https://en.wikipedia.org/wiki/Comics</a:t>
            </a:r>
            <a:endParaRPr sz="1200">
              <a:solidFill>
                <a:srgbClr val="000000"/>
              </a:solidFill>
            </a:endParaRPr>
          </a:p>
          <a:p>
            <a:pPr indent="-304800" lvl="0" marL="457200" rtl="0" algn="l">
              <a:spcBef>
                <a:spcPts val="0"/>
              </a:spcBef>
              <a:spcAft>
                <a:spcPts val="0"/>
              </a:spcAft>
              <a:buClr>
                <a:srgbClr val="000000"/>
              </a:buClr>
              <a:buSzPts val="1200"/>
              <a:buChar char="×"/>
            </a:pPr>
            <a:r>
              <a:rPr lang="en" sz="1100" u="sng">
                <a:solidFill>
                  <a:schemeClr val="hlink"/>
                </a:solidFill>
                <a:latin typeface="Arial"/>
                <a:ea typeface="Arial"/>
                <a:cs typeface="Arial"/>
                <a:sym typeface="Arial"/>
                <a:hlinkClick r:id="rId7"/>
              </a:rPr>
              <a:t>https://the-artifice.com/guide-to-reading-comics-where-to-start/</a:t>
            </a:r>
            <a:endParaRPr sz="1200">
              <a:solidFill>
                <a:srgbClr val="000000"/>
              </a:solidFill>
            </a:endParaRPr>
          </a:p>
          <a:p>
            <a:pPr indent="-304800" lvl="0" marL="457200" rtl="0" algn="l">
              <a:spcBef>
                <a:spcPts val="0"/>
              </a:spcBef>
              <a:spcAft>
                <a:spcPts val="0"/>
              </a:spcAft>
              <a:buClr>
                <a:srgbClr val="000000"/>
              </a:buClr>
              <a:buSzPts val="1200"/>
              <a:buChar char="×"/>
            </a:pPr>
            <a:r>
              <a:rPr lang="en" sz="1100" u="sng">
                <a:solidFill>
                  <a:schemeClr val="hlink"/>
                </a:solidFill>
                <a:latin typeface="Arial"/>
                <a:ea typeface="Arial"/>
                <a:cs typeface="Arial"/>
                <a:sym typeface="Arial"/>
                <a:hlinkClick r:id="rId8"/>
              </a:rPr>
              <a:t>https://en.wikipedia.org/wiki/Ch%C5%8Dj%C5%AB-jinbutsu-giga</a:t>
            </a:r>
            <a:endParaRPr sz="1200">
              <a:solidFill>
                <a:srgbClr val="000000"/>
              </a:solidFill>
            </a:endParaRPr>
          </a:p>
          <a:p>
            <a:pPr indent="-304800" lvl="0" marL="457200" rtl="0" algn="l">
              <a:spcBef>
                <a:spcPts val="0"/>
              </a:spcBef>
              <a:spcAft>
                <a:spcPts val="0"/>
              </a:spcAft>
              <a:buClr>
                <a:srgbClr val="000000"/>
              </a:buClr>
              <a:buSzPts val="1200"/>
              <a:buChar char="×"/>
            </a:pPr>
            <a:r>
              <a:t/>
            </a:r>
            <a:endParaRPr sz="1200">
              <a:solidFill>
                <a:srgbClr val="000000"/>
              </a:solidFill>
            </a:endParaRPr>
          </a:p>
          <a:p>
            <a:pPr indent="0" lvl="0" marL="0" rtl="0" algn="l">
              <a:spcBef>
                <a:spcPts val="600"/>
              </a:spcBef>
              <a:spcAft>
                <a:spcPts val="0"/>
              </a:spcAft>
              <a:buNone/>
            </a:pPr>
            <a:r>
              <a:t/>
            </a:r>
            <a:endParaRPr sz="1200">
              <a:solidFill>
                <a:srgbClr val="000000"/>
              </a:solidFill>
            </a:endParaRPr>
          </a:p>
        </p:txBody>
      </p:sp>
      <p:sp>
        <p:nvSpPr>
          <p:cNvPr id="386" name="Google Shape;386;p5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35C4CA"/>
        </a:solidFill>
      </p:bgPr>
    </p:bg>
    <p:spTree>
      <p:nvGrpSpPr>
        <p:cNvPr id="390" name="Shape 390"/>
        <p:cNvGrpSpPr/>
        <p:nvPr/>
      </p:nvGrpSpPr>
      <p:grpSpPr>
        <a:xfrm>
          <a:off x="0" y="0"/>
          <a:ext cx="0" cy="0"/>
          <a:chOff x="0" y="0"/>
          <a:chExt cx="0" cy="0"/>
        </a:xfrm>
      </p:grpSpPr>
      <p:sp>
        <p:nvSpPr>
          <p:cNvPr id="391" name="Google Shape;391;p53"/>
          <p:cNvSpPr txBox="1"/>
          <p:nvPr>
            <p:ph type="title"/>
          </p:nvPr>
        </p:nvSpPr>
        <p:spPr>
          <a:xfrm rot="161729">
            <a:off x="976261" y="876906"/>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53"/>
          <p:cNvSpPr txBox="1"/>
          <p:nvPr>
            <p:ph idx="1" type="body"/>
          </p:nvPr>
        </p:nvSpPr>
        <p:spPr>
          <a:xfrm>
            <a:off x="1927625" y="2651200"/>
            <a:ext cx="2295300" cy="1493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t>Yellow</a:t>
            </a:r>
            <a:endParaRPr/>
          </a:p>
          <a:p>
            <a:pPr indent="0" lvl="0" marL="0" rtl="0" algn="l">
              <a:spcBef>
                <a:spcPts val="600"/>
              </a:spcBef>
              <a:spcAft>
                <a:spcPts val="0"/>
              </a:spcAft>
              <a:buNone/>
            </a:pPr>
            <a:r>
              <a:rPr lang="en" sz="1200"/>
              <a:t>Is the color of gold, butter and ripe lemons. In the spectrum of visible light, yellow is found between green and orange.</a:t>
            </a:r>
            <a:endParaRPr sz="1200"/>
          </a:p>
        </p:txBody>
      </p:sp>
      <p:sp>
        <p:nvSpPr>
          <p:cNvPr id="393" name="Google Shape;393;p5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AD900"/>
        </a:solidFill>
      </p:bgPr>
    </p:bg>
    <p:spTree>
      <p:nvGrpSpPr>
        <p:cNvPr id="97" name="Shape 97"/>
        <p:cNvGrpSpPr/>
        <p:nvPr/>
      </p:nvGrpSpPr>
      <p:grpSpPr>
        <a:xfrm>
          <a:off x="0" y="0"/>
          <a:ext cx="0" cy="0"/>
          <a:chOff x="0" y="0"/>
          <a:chExt cx="0" cy="0"/>
        </a:xfrm>
      </p:grpSpPr>
      <p:sp>
        <p:nvSpPr>
          <p:cNvPr id="98" name="Google Shape;98;p15"/>
          <p:cNvSpPr txBox="1"/>
          <p:nvPr>
            <p:ph type="title"/>
          </p:nvPr>
        </p:nvSpPr>
        <p:spPr>
          <a:xfrm rot="161729">
            <a:off x="976261" y="663931"/>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What is a comic? Comic book?</a:t>
            </a:r>
            <a:endParaRPr/>
          </a:p>
        </p:txBody>
      </p:sp>
      <p:sp>
        <p:nvSpPr>
          <p:cNvPr id="99" name="Google Shape;99;p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00" name="Google Shape;100;p15"/>
          <p:cNvSpPr txBox="1"/>
          <p:nvPr>
            <p:ph idx="1" type="body"/>
          </p:nvPr>
        </p:nvSpPr>
        <p:spPr>
          <a:xfrm>
            <a:off x="863950" y="1550125"/>
            <a:ext cx="7313400" cy="26661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400"/>
              <a:t>Fantasy vs. Reality</a:t>
            </a:r>
            <a:endParaRPr sz="2400"/>
          </a:p>
          <a:p>
            <a:pPr indent="-381000" lvl="0" marL="457200" rtl="0" algn="l">
              <a:spcBef>
                <a:spcPts val="600"/>
              </a:spcBef>
              <a:spcAft>
                <a:spcPts val="0"/>
              </a:spcAft>
              <a:buSzPts val="2400"/>
              <a:buChar char="×"/>
            </a:pPr>
            <a:r>
              <a:rPr lang="en" sz="2400"/>
              <a:t>Overarching story or meaning</a:t>
            </a:r>
            <a:endParaRPr sz="2400"/>
          </a:p>
          <a:p>
            <a:pPr indent="-381000" lvl="1" marL="914400" rtl="0" algn="l">
              <a:spcBef>
                <a:spcPts val="0"/>
              </a:spcBef>
              <a:spcAft>
                <a:spcPts val="0"/>
              </a:spcAft>
              <a:buSzPts val="2400"/>
              <a:buChar char="×"/>
            </a:pPr>
            <a:r>
              <a:rPr lang="en"/>
              <a:t>Life lesson (</a:t>
            </a:r>
            <a:r>
              <a:rPr lang="en"/>
              <a:t>friendship</a:t>
            </a:r>
            <a:r>
              <a:rPr lang="en"/>
              <a:t>, respect, bravory, etc)</a:t>
            </a:r>
            <a:endParaRPr/>
          </a:p>
          <a:p>
            <a:pPr indent="-381000" lvl="1" marL="914400" rtl="0" algn="l">
              <a:spcBef>
                <a:spcPts val="0"/>
              </a:spcBef>
              <a:spcAft>
                <a:spcPts val="0"/>
              </a:spcAft>
              <a:buSzPts val="2400"/>
              <a:buChar char="×"/>
            </a:pPr>
            <a:r>
              <a:rPr lang="en"/>
              <a:t>Everyday life experiences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A300"/>
        </a:solidFill>
      </p:bgPr>
    </p:bg>
    <p:spTree>
      <p:nvGrpSpPr>
        <p:cNvPr id="104" name="Shape 104"/>
        <p:cNvGrpSpPr/>
        <p:nvPr/>
      </p:nvGrpSpPr>
      <p:grpSpPr>
        <a:xfrm>
          <a:off x="0" y="0"/>
          <a:ext cx="0" cy="0"/>
          <a:chOff x="0" y="0"/>
          <a:chExt cx="0" cy="0"/>
        </a:xfrm>
      </p:grpSpPr>
      <p:sp>
        <p:nvSpPr>
          <p:cNvPr id="105" name="Google Shape;105;p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06" name="Google Shape;106;p16"/>
          <p:cNvSpPr txBox="1"/>
          <p:nvPr>
            <p:ph type="title"/>
          </p:nvPr>
        </p:nvSpPr>
        <p:spPr>
          <a:xfrm rot="161729">
            <a:off x="976261" y="663931"/>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Types of comics</a:t>
            </a:r>
            <a:endParaRPr/>
          </a:p>
        </p:txBody>
      </p:sp>
      <p:sp>
        <p:nvSpPr>
          <p:cNvPr id="107" name="Google Shape;107;p16"/>
          <p:cNvSpPr txBox="1"/>
          <p:nvPr>
            <p:ph idx="4294967295" type="body"/>
          </p:nvPr>
        </p:nvSpPr>
        <p:spPr>
          <a:xfrm>
            <a:off x="863950" y="1550125"/>
            <a:ext cx="7313400" cy="26661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SzPts val="2400"/>
              <a:buChar char="×"/>
            </a:pPr>
            <a:r>
              <a:rPr lang="en" sz="2400"/>
              <a:t>Comic Strips</a:t>
            </a:r>
            <a:endParaRPr sz="2400"/>
          </a:p>
          <a:p>
            <a:pPr indent="-381000" lvl="0" marL="457200" rtl="0" algn="l">
              <a:spcBef>
                <a:spcPts val="0"/>
              </a:spcBef>
              <a:spcAft>
                <a:spcPts val="0"/>
              </a:spcAft>
              <a:buSzPts val="2400"/>
              <a:buChar char="×"/>
            </a:pPr>
            <a:r>
              <a:rPr lang="en" sz="2400"/>
              <a:t>Editorial and Gag Cartoons</a:t>
            </a:r>
            <a:endParaRPr sz="2400"/>
          </a:p>
          <a:p>
            <a:pPr indent="-381000" lvl="0" marL="457200" rtl="0" algn="l">
              <a:spcBef>
                <a:spcPts val="0"/>
              </a:spcBef>
              <a:spcAft>
                <a:spcPts val="0"/>
              </a:spcAft>
              <a:buSzPts val="2400"/>
              <a:buChar char="×"/>
            </a:pPr>
            <a:r>
              <a:rPr lang="en" sz="2400"/>
              <a:t>Comic Books</a:t>
            </a:r>
            <a:endParaRPr sz="2400"/>
          </a:p>
          <a:p>
            <a:pPr indent="-381000" lvl="0" marL="457200" rtl="0" algn="l">
              <a:spcBef>
                <a:spcPts val="0"/>
              </a:spcBef>
              <a:spcAft>
                <a:spcPts val="0"/>
              </a:spcAft>
              <a:buSzPts val="2400"/>
              <a:buChar char="×"/>
            </a:pPr>
            <a:r>
              <a:rPr lang="en" sz="2400"/>
              <a:t>Graphic Novels</a:t>
            </a:r>
            <a:endParaRPr sz="2400"/>
          </a:p>
          <a:p>
            <a:pPr indent="-381000" lvl="0" marL="457200" rtl="0" algn="l">
              <a:spcBef>
                <a:spcPts val="0"/>
              </a:spcBef>
              <a:spcAft>
                <a:spcPts val="0"/>
              </a:spcAft>
              <a:buSzPts val="2400"/>
              <a:buChar char="×"/>
            </a:pPr>
            <a:r>
              <a:rPr lang="en" sz="2400"/>
              <a:t>Comic Albums</a:t>
            </a:r>
            <a:endParaRPr sz="2400"/>
          </a:p>
          <a:p>
            <a:pPr indent="-381000" lvl="0" marL="457200" rtl="0" algn="l">
              <a:spcBef>
                <a:spcPts val="0"/>
              </a:spcBef>
              <a:spcAft>
                <a:spcPts val="0"/>
              </a:spcAft>
              <a:buSzPts val="2400"/>
              <a:buChar char="×"/>
            </a:pPr>
            <a:r>
              <a:rPr lang="en" sz="2400"/>
              <a:t>Zine (“zine”) </a:t>
            </a:r>
            <a:endParaRPr sz="2400"/>
          </a:p>
        </p:txBody>
      </p:sp>
      <p:pic>
        <p:nvPicPr>
          <p:cNvPr id="108" name="Google Shape;108;p16"/>
          <p:cNvPicPr preferRelativeResize="0"/>
          <p:nvPr/>
        </p:nvPicPr>
        <p:blipFill>
          <a:blip r:embed="rId3">
            <a:alphaModFix/>
          </a:blip>
          <a:stretch>
            <a:fillRect/>
          </a:stretch>
        </p:blipFill>
        <p:spPr>
          <a:xfrm>
            <a:off x="5314600" y="146750"/>
            <a:ext cx="3565975" cy="3587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A300"/>
        </a:solidFill>
      </p:bgPr>
    </p:bg>
    <p:spTree>
      <p:nvGrpSpPr>
        <p:cNvPr id="112" name="Shape 112"/>
        <p:cNvGrpSpPr/>
        <p:nvPr/>
      </p:nvGrpSpPr>
      <p:grpSpPr>
        <a:xfrm>
          <a:off x="0" y="0"/>
          <a:ext cx="0" cy="0"/>
          <a:chOff x="0" y="0"/>
          <a:chExt cx="0" cy="0"/>
        </a:xfrm>
      </p:grpSpPr>
      <p:sp>
        <p:nvSpPr>
          <p:cNvPr id="113" name="Google Shape;113;p1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4" name="Google Shape;114;p17"/>
          <p:cNvSpPr txBox="1"/>
          <p:nvPr>
            <p:ph type="title"/>
          </p:nvPr>
        </p:nvSpPr>
        <p:spPr>
          <a:xfrm rot="161729">
            <a:off x="976261" y="663931"/>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Types of comics: Japanese</a:t>
            </a:r>
            <a:endParaRPr/>
          </a:p>
        </p:txBody>
      </p:sp>
      <p:sp>
        <p:nvSpPr>
          <p:cNvPr id="115" name="Google Shape;115;p17"/>
          <p:cNvSpPr txBox="1"/>
          <p:nvPr>
            <p:ph idx="4294967295" type="body"/>
          </p:nvPr>
        </p:nvSpPr>
        <p:spPr>
          <a:xfrm>
            <a:off x="863950" y="1550125"/>
            <a:ext cx="3706800" cy="13254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SzPts val="2400"/>
              <a:buChar char="×"/>
            </a:pPr>
            <a:r>
              <a:rPr lang="en" sz="2400"/>
              <a:t>Manga</a:t>
            </a:r>
            <a:endParaRPr sz="2400"/>
          </a:p>
          <a:p>
            <a:pPr indent="-381000" lvl="1" marL="914400" rtl="0" algn="l">
              <a:spcBef>
                <a:spcPts val="0"/>
              </a:spcBef>
              <a:spcAft>
                <a:spcPts val="0"/>
              </a:spcAft>
              <a:buSzPts val="2400"/>
              <a:buChar char="×"/>
            </a:pPr>
            <a:r>
              <a:rPr lang="en" sz="1800"/>
              <a:t>Tankōbon</a:t>
            </a:r>
            <a:r>
              <a:rPr lang="en" sz="2400"/>
              <a:t> </a:t>
            </a:r>
            <a:r>
              <a:rPr lang="en" sz="1400"/>
              <a:t>(Japanese series/volume)</a:t>
            </a:r>
            <a:endParaRPr sz="1400"/>
          </a:p>
          <a:p>
            <a:pPr indent="0" lvl="0" marL="0" rtl="0" algn="l">
              <a:spcBef>
                <a:spcPts val="600"/>
              </a:spcBef>
              <a:spcAft>
                <a:spcPts val="0"/>
              </a:spcAft>
              <a:buNone/>
            </a:pPr>
            <a:r>
              <a:t/>
            </a:r>
            <a:endParaRPr b="1" sz="2400"/>
          </a:p>
        </p:txBody>
      </p:sp>
      <p:pic>
        <p:nvPicPr>
          <p:cNvPr id="116" name="Google Shape;116;p17"/>
          <p:cNvPicPr preferRelativeResize="0"/>
          <p:nvPr/>
        </p:nvPicPr>
        <p:blipFill>
          <a:blip r:embed="rId3">
            <a:alphaModFix/>
          </a:blip>
          <a:stretch>
            <a:fillRect/>
          </a:stretch>
        </p:blipFill>
        <p:spPr>
          <a:xfrm>
            <a:off x="3989801" y="1549238"/>
            <a:ext cx="3272052" cy="2045025"/>
          </a:xfrm>
          <a:prstGeom prst="rect">
            <a:avLst/>
          </a:prstGeom>
          <a:noFill/>
          <a:ln>
            <a:noFill/>
          </a:ln>
        </p:spPr>
      </p:pic>
      <p:pic>
        <p:nvPicPr>
          <p:cNvPr id="117" name="Google Shape;117;p17"/>
          <p:cNvPicPr preferRelativeResize="0"/>
          <p:nvPr/>
        </p:nvPicPr>
        <p:blipFill>
          <a:blip r:embed="rId4">
            <a:alphaModFix/>
          </a:blip>
          <a:stretch>
            <a:fillRect/>
          </a:stretch>
        </p:blipFill>
        <p:spPr>
          <a:xfrm>
            <a:off x="0" y="3098425"/>
            <a:ext cx="4090050" cy="2045025"/>
          </a:xfrm>
          <a:prstGeom prst="rect">
            <a:avLst/>
          </a:prstGeom>
          <a:noFill/>
          <a:ln>
            <a:noFill/>
          </a:ln>
        </p:spPr>
      </p:pic>
      <p:pic>
        <p:nvPicPr>
          <p:cNvPr id="118" name="Google Shape;118;p17"/>
          <p:cNvPicPr preferRelativeResize="0"/>
          <p:nvPr/>
        </p:nvPicPr>
        <p:blipFill>
          <a:blip r:embed="rId5">
            <a:alphaModFix/>
          </a:blip>
          <a:stretch>
            <a:fillRect/>
          </a:stretch>
        </p:blipFill>
        <p:spPr>
          <a:xfrm>
            <a:off x="6943250" y="1741287"/>
            <a:ext cx="2200762" cy="340215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A300"/>
        </a:solidFill>
      </p:bgPr>
    </p:bg>
    <p:spTree>
      <p:nvGrpSpPr>
        <p:cNvPr id="122" name="Shape 122"/>
        <p:cNvGrpSpPr/>
        <p:nvPr/>
      </p:nvGrpSpPr>
      <p:grpSpPr>
        <a:xfrm>
          <a:off x="0" y="0"/>
          <a:ext cx="0" cy="0"/>
          <a:chOff x="0" y="0"/>
          <a:chExt cx="0" cy="0"/>
        </a:xfrm>
      </p:grpSpPr>
      <p:sp>
        <p:nvSpPr>
          <p:cNvPr id="123" name="Google Shape;123;p1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24" name="Google Shape;124;p18"/>
          <p:cNvSpPr txBox="1"/>
          <p:nvPr>
            <p:ph type="title"/>
          </p:nvPr>
        </p:nvSpPr>
        <p:spPr>
          <a:xfrm rot="161729">
            <a:off x="976261" y="663931"/>
            <a:ext cx="7029878" cy="760139"/>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History Of Comics: Manga</a:t>
            </a:r>
            <a:endParaRPr/>
          </a:p>
        </p:txBody>
      </p:sp>
      <p:sp>
        <p:nvSpPr>
          <p:cNvPr id="125" name="Google Shape;125;p18"/>
          <p:cNvSpPr txBox="1"/>
          <p:nvPr>
            <p:ph idx="4294967295" type="body"/>
          </p:nvPr>
        </p:nvSpPr>
        <p:spPr>
          <a:xfrm>
            <a:off x="863950" y="1550125"/>
            <a:ext cx="7102500" cy="2940300"/>
          </a:xfrm>
          <a:prstGeom prst="rect">
            <a:avLst/>
          </a:prstGeom>
        </p:spPr>
        <p:txBody>
          <a:bodyPr anchorCtr="0" anchor="t" bIns="91425" lIns="91425" spcFirstLastPara="1" rIns="91425" wrap="square" tIns="91425">
            <a:noAutofit/>
          </a:bodyPr>
          <a:lstStyle/>
          <a:p>
            <a:pPr indent="-381000" lvl="0" marL="457200" rtl="0" algn="l">
              <a:lnSpc>
                <a:spcPct val="150000"/>
              </a:lnSpc>
              <a:spcBef>
                <a:spcPts val="600"/>
              </a:spcBef>
              <a:spcAft>
                <a:spcPts val="0"/>
              </a:spcAft>
              <a:buSzPts val="2400"/>
              <a:buChar char="×"/>
            </a:pPr>
            <a:r>
              <a:rPr lang="en" sz="2400"/>
              <a:t>Manga traced back to the 12-13th century</a:t>
            </a:r>
            <a:endParaRPr sz="2400"/>
          </a:p>
          <a:p>
            <a:pPr indent="-381000" lvl="0" marL="457200" rtl="0" algn="l">
              <a:lnSpc>
                <a:spcPct val="150000"/>
              </a:lnSpc>
              <a:spcBef>
                <a:spcPts val="0"/>
              </a:spcBef>
              <a:spcAft>
                <a:spcPts val="0"/>
              </a:spcAft>
              <a:buSzPts val="2400"/>
              <a:buChar char="×"/>
            </a:pPr>
            <a:r>
              <a:rPr lang="en" sz="2400"/>
              <a:t>Scrolls divided into panels, characters with written text and sound effects</a:t>
            </a:r>
            <a:endParaRPr sz="2400"/>
          </a:p>
          <a:p>
            <a:pPr indent="-381000" lvl="0" marL="457200" rtl="0" algn="l">
              <a:lnSpc>
                <a:spcPct val="150000"/>
              </a:lnSpc>
              <a:spcBef>
                <a:spcPts val="0"/>
              </a:spcBef>
              <a:spcAft>
                <a:spcPts val="0"/>
              </a:spcAft>
              <a:buSzPts val="2400"/>
              <a:buChar char="×"/>
            </a:pPr>
            <a:r>
              <a:rPr lang="en" sz="2400"/>
              <a:t>Chōjū-jinbutsu-giga</a:t>
            </a:r>
            <a:endParaRPr sz="2400"/>
          </a:p>
          <a:p>
            <a:pPr indent="0" lvl="0" marL="0" rtl="0" algn="l">
              <a:spcBef>
                <a:spcPts val="600"/>
              </a:spcBef>
              <a:spcAft>
                <a:spcPts val="0"/>
              </a:spcAft>
              <a:buNone/>
            </a:pPr>
            <a:r>
              <a:t/>
            </a:r>
            <a:endParaRPr b="1" sz="24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A300"/>
        </a:solidFill>
      </p:bgPr>
    </p:bg>
    <p:spTree>
      <p:nvGrpSpPr>
        <p:cNvPr id="129" name="Shape 129"/>
        <p:cNvGrpSpPr/>
        <p:nvPr/>
      </p:nvGrpSpPr>
      <p:grpSpPr>
        <a:xfrm>
          <a:off x="0" y="0"/>
          <a:ext cx="0" cy="0"/>
          <a:chOff x="0" y="0"/>
          <a:chExt cx="0" cy="0"/>
        </a:xfrm>
      </p:grpSpPr>
      <p:sp>
        <p:nvSpPr>
          <p:cNvPr id="130" name="Google Shape;130;p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31" name="Google Shape;131;p19"/>
          <p:cNvSpPr txBox="1"/>
          <p:nvPr>
            <p:ph idx="4294967295" type="body"/>
          </p:nvPr>
        </p:nvSpPr>
        <p:spPr>
          <a:xfrm>
            <a:off x="2657900" y="3627625"/>
            <a:ext cx="3706800" cy="9414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lang="en" sz="1200"/>
              <a:t>Chōjū-jinbutsu-giga</a:t>
            </a:r>
            <a:endParaRPr sz="1200"/>
          </a:p>
          <a:p>
            <a:pPr indent="0" lvl="0" marL="0" rtl="0" algn="ctr">
              <a:spcBef>
                <a:spcPts val="600"/>
              </a:spcBef>
              <a:spcAft>
                <a:spcPts val="0"/>
              </a:spcAft>
              <a:buNone/>
            </a:pPr>
            <a:r>
              <a:rPr lang="en" sz="1200"/>
              <a:t>Panel from the First Scroll</a:t>
            </a:r>
            <a:endParaRPr sz="1200"/>
          </a:p>
          <a:p>
            <a:pPr indent="0" lvl="0" marL="0" rtl="0" algn="ctr">
              <a:spcBef>
                <a:spcPts val="600"/>
              </a:spcBef>
              <a:spcAft>
                <a:spcPts val="0"/>
              </a:spcAft>
              <a:buNone/>
            </a:pPr>
            <a:r>
              <a:rPr lang="en" sz="1200"/>
              <a:t>12th-13th cent.</a:t>
            </a:r>
            <a:endParaRPr sz="1200"/>
          </a:p>
          <a:p>
            <a:pPr indent="0" lvl="0" marL="0" rtl="0" algn="l">
              <a:spcBef>
                <a:spcPts val="600"/>
              </a:spcBef>
              <a:spcAft>
                <a:spcPts val="0"/>
              </a:spcAft>
              <a:buNone/>
            </a:pPr>
            <a:r>
              <a:t/>
            </a:r>
            <a:endParaRPr b="1" sz="2400"/>
          </a:p>
        </p:txBody>
      </p:sp>
      <p:pic>
        <p:nvPicPr>
          <p:cNvPr id="132" name="Google Shape;132;p19"/>
          <p:cNvPicPr preferRelativeResize="0"/>
          <p:nvPr/>
        </p:nvPicPr>
        <p:blipFill>
          <a:blip r:embed="rId3">
            <a:alphaModFix/>
          </a:blip>
          <a:stretch>
            <a:fillRect/>
          </a:stretch>
        </p:blipFill>
        <p:spPr>
          <a:xfrm>
            <a:off x="379776" y="170640"/>
            <a:ext cx="8263050" cy="352556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Jachim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