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9753600" cx="13004800"/>
  <p:notesSz cx="6858000" cy="9144000"/>
  <p:embeddedFontLst>
    <p:embeddedFont>
      <p:font typeface="Merriweather Sans"/>
      <p:regular r:id="rId20"/>
      <p:bold r:id="rId21"/>
      <p:italic r:id="rId22"/>
      <p:boldItalic r:id="rId23"/>
    </p:embeddedFon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jMD0jmJUDVGzH0ltPKoBqL7R2v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Sans-regular.fntdata"/><Relationship Id="rId22" Type="http://schemas.openxmlformats.org/officeDocument/2006/relationships/font" Target="fonts/MerriweatherSans-italic.fntdata"/><Relationship Id="rId21" Type="http://schemas.openxmlformats.org/officeDocument/2006/relationships/font" Target="fonts/MerriweatherSans-bold.fntdata"/><Relationship Id="rId24" Type="http://schemas.openxmlformats.org/officeDocument/2006/relationships/font" Target="fonts/GillSans-regular.fntdata"/><Relationship Id="rId23" Type="http://schemas.openxmlformats.org/officeDocument/2006/relationships/font" Target="fonts/Merriweather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Gill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8" y="6718259"/>
            <a:ext cx="11711867" cy="68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9"/>
          <p:cNvSpPr/>
          <p:nvPr>
            <p:ph idx="2" type="pic"/>
          </p:nvPr>
        </p:nvSpPr>
        <p:spPr>
          <a:xfrm>
            <a:off x="2641600" y="787400"/>
            <a:ext cx="7620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49"/>
          <p:cNvSpPr txBox="1"/>
          <p:nvPr>
            <p:ph type="title"/>
          </p:nvPr>
        </p:nvSpPr>
        <p:spPr>
          <a:xfrm>
            <a:off x="965200" y="6477000"/>
            <a:ext cx="11074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49"/>
          <p:cNvSpPr txBox="1"/>
          <p:nvPr>
            <p:ph idx="1" type="body"/>
          </p:nvPr>
        </p:nvSpPr>
        <p:spPr>
          <a:xfrm>
            <a:off x="965200" y="8293100"/>
            <a:ext cx="110744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3200"/>
              <a:buFont typeface="Gill Sans"/>
              <a:buNone/>
              <a:defRPr sz="3200" cap="none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3200"/>
              <a:buFont typeface="Gill Sans"/>
              <a:buNone/>
              <a:defRPr sz="3200" cap="none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3200"/>
              <a:buFont typeface="Gill Sans"/>
              <a:buNone/>
              <a:defRPr sz="3200" cap="none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3200"/>
              <a:buFont typeface="Gill Sans"/>
              <a:buNone/>
              <a:defRPr sz="3200" cap="none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3200"/>
              <a:buFont typeface="Gill Sans"/>
              <a:buNone/>
              <a:defRPr sz="3200" cap="none"/>
            </a:lvl5pPr>
            <a:lvl6pPr indent="-270510" lvl="5" marL="2743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6pPr>
            <a:lvl7pPr indent="-270510" lvl="6" marL="3200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7pPr>
            <a:lvl8pPr indent="-270509" lvl="7" marL="3657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8pPr>
            <a:lvl9pPr indent="-270509" lvl="8" marL="4114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9pPr>
          </a:lstStyle>
          <a:p/>
        </p:txBody>
      </p:sp>
      <p:sp>
        <p:nvSpPr>
          <p:cNvPr id="14" name="Google Shape;14;p49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 - 2 Column">
  <p:cSld name="Title &amp; Bullets - 2 Colum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6" y="2130246"/>
            <a:ext cx="11734802" cy="66822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8"/>
          <p:cNvSpPr txBox="1"/>
          <p:nvPr>
            <p:ph type="title"/>
          </p:nvPr>
        </p:nvSpPr>
        <p:spPr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58"/>
          <p:cNvSpPr txBox="1"/>
          <p:nvPr>
            <p:ph idx="1" type="body"/>
          </p:nvPr>
        </p:nvSpPr>
        <p:spPr>
          <a:xfrm>
            <a:off x="965200" y="3098800"/>
            <a:ext cx="11074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7051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1pPr>
            <a:lvl2pPr indent="-27051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2pPr>
            <a:lvl3pPr indent="-27051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3pPr>
            <a:lvl4pPr indent="-27051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4pPr>
            <a:lvl5pPr indent="-27051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5pPr>
            <a:lvl6pPr indent="-270510" lvl="5" marL="2743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6pPr>
            <a:lvl7pPr indent="-270510" lvl="6" marL="3200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7pPr>
            <a:lvl8pPr indent="-270509" lvl="7" marL="3657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8pPr>
            <a:lvl9pPr indent="-270509" lvl="8" marL="4114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 Alt">
  <p:cSld name="Title - Top Al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9"/>
          <p:cNvSpPr txBox="1"/>
          <p:nvPr>
            <p:ph type="title"/>
          </p:nvPr>
        </p:nvSpPr>
        <p:spPr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59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 - Left">
  <p:cSld name="Title &amp; Bullets - Le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0"/>
          <p:cNvSpPr txBox="1"/>
          <p:nvPr>
            <p:ph type="title"/>
          </p:nvPr>
        </p:nvSpPr>
        <p:spPr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9pPr>
          </a:lstStyle>
          <a:p/>
        </p:txBody>
      </p:sp>
      <p:sp>
        <p:nvSpPr>
          <p:cNvPr id="59" name="Google Shape;59;p60"/>
          <p:cNvSpPr txBox="1"/>
          <p:nvPr>
            <p:ph idx="1" type="body"/>
          </p:nvPr>
        </p:nvSpPr>
        <p:spPr>
          <a:xfrm>
            <a:off x="965200" y="3098800"/>
            <a:ext cx="50292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17055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1pPr>
            <a:lvl2pPr indent="-317055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2pPr>
            <a:lvl3pPr indent="-317055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3pPr>
            <a:lvl4pPr indent="-317055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4pPr>
            <a:lvl5pPr indent="-317055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5pPr>
            <a:lvl6pPr indent="-270510" lvl="5" marL="2743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6pPr>
            <a:lvl7pPr indent="-270510" lvl="6" marL="3200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7pPr>
            <a:lvl8pPr indent="-270509" lvl="7" marL="3657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8pPr>
            <a:lvl9pPr indent="-270509" lvl="8" marL="4114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9pPr>
          </a:lstStyle>
          <a:p/>
        </p:txBody>
      </p:sp>
      <p:sp>
        <p:nvSpPr>
          <p:cNvPr id="60" name="Google Shape;60;p60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 - Right">
  <p:cSld name="Title &amp; Bullets - R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61"/>
          <p:cNvSpPr txBox="1"/>
          <p:nvPr>
            <p:ph type="title"/>
          </p:nvPr>
        </p:nvSpPr>
        <p:spPr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61"/>
          <p:cNvSpPr txBox="1"/>
          <p:nvPr>
            <p:ph idx="1" type="body"/>
          </p:nvPr>
        </p:nvSpPr>
        <p:spPr>
          <a:xfrm>
            <a:off x="7010400" y="3098800"/>
            <a:ext cx="50292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17055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1pPr>
            <a:lvl2pPr indent="-317055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2pPr>
            <a:lvl3pPr indent="-317055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3pPr>
            <a:lvl4pPr indent="-317055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4pPr>
            <a:lvl5pPr indent="-317055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5pPr>
            <a:lvl6pPr indent="-270510" lvl="5" marL="2743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6pPr>
            <a:lvl7pPr indent="-270510" lvl="6" marL="3200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7pPr>
            <a:lvl8pPr indent="-270509" lvl="7" marL="3657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8pPr>
            <a:lvl9pPr indent="-270509" lvl="8" marL="4114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9pPr>
          </a:lstStyle>
          <a:p/>
        </p:txBody>
      </p:sp>
      <p:sp>
        <p:nvSpPr>
          <p:cNvPr id="65" name="Google Shape;65;p61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6" y="2130246"/>
            <a:ext cx="11734802" cy="6682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0"/>
          <p:cNvSpPr txBox="1"/>
          <p:nvPr>
            <p:ph type="title"/>
          </p:nvPr>
        </p:nvSpPr>
        <p:spPr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50"/>
          <p:cNvSpPr txBox="1"/>
          <p:nvPr>
            <p:ph idx="1" type="body"/>
          </p:nvPr>
        </p:nvSpPr>
        <p:spPr>
          <a:xfrm>
            <a:off x="965200" y="3098800"/>
            <a:ext cx="11074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7051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1pPr>
            <a:lvl2pPr indent="-27051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2pPr>
            <a:lvl3pPr indent="-27051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3pPr>
            <a:lvl4pPr indent="-27051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4pPr>
            <a:lvl5pPr indent="-27051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5pPr>
            <a:lvl6pPr indent="-270510" lvl="5" marL="2743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6pPr>
            <a:lvl7pPr indent="-270510" lvl="6" marL="3200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7pPr>
            <a:lvl8pPr indent="-270509" lvl="7" marL="3657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8pPr>
            <a:lvl9pPr indent="-270509" lvl="8" marL="4114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9pPr>
          </a:lstStyle>
          <a:p/>
        </p:txBody>
      </p:sp>
      <p:sp>
        <p:nvSpPr>
          <p:cNvPr id="19" name="Google Shape;19;p50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6" y="2130246"/>
            <a:ext cx="11734802" cy="66822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1"/>
          <p:cNvSpPr txBox="1"/>
          <p:nvPr>
            <p:ph type="title"/>
          </p:nvPr>
        </p:nvSpPr>
        <p:spPr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51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2"/>
          <p:cNvSpPr txBox="1"/>
          <p:nvPr>
            <p:ph type="title"/>
          </p:nvPr>
        </p:nvSpPr>
        <p:spPr>
          <a:xfrm>
            <a:off x="965200" y="2476500"/>
            <a:ext cx="110744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52"/>
          <p:cNvSpPr txBox="1"/>
          <p:nvPr>
            <p:ph idx="1" type="body"/>
          </p:nvPr>
        </p:nvSpPr>
        <p:spPr>
          <a:xfrm>
            <a:off x="965200" y="5384800"/>
            <a:ext cx="110744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1800"/>
              <a:buNone/>
              <a:defRPr/>
            </a:lvl5pPr>
            <a:lvl6pPr indent="-270510" lvl="5" marL="2743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6pPr>
            <a:lvl7pPr indent="-270510" lvl="6" marL="3200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7pPr>
            <a:lvl8pPr indent="-270509" lvl="7" marL="3657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8pPr>
            <a:lvl9pPr indent="-270509" lvl="8" marL="4114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9pPr>
          </a:lstStyle>
          <a:p/>
        </p:txBody>
      </p:sp>
      <p:sp>
        <p:nvSpPr>
          <p:cNvPr id="27" name="Google Shape;27;p52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 Alt">
  <p:cSld name="Title &amp; Bullets Al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3"/>
          <p:cNvSpPr txBox="1"/>
          <p:nvPr>
            <p:ph type="title"/>
          </p:nvPr>
        </p:nvSpPr>
        <p:spPr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53"/>
          <p:cNvSpPr txBox="1"/>
          <p:nvPr>
            <p:ph idx="1" type="body"/>
          </p:nvPr>
        </p:nvSpPr>
        <p:spPr>
          <a:xfrm>
            <a:off x="965200" y="3098800"/>
            <a:ext cx="11074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17055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1pPr>
            <a:lvl2pPr indent="-317055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2pPr>
            <a:lvl3pPr indent="-317055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3pPr>
            <a:lvl4pPr indent="-317055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4pPr>
            <a:lvl5pPr indent="-317055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5pPr>
            <a:lvl6pPr indent="-270510" lvl="5" marL="2743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6pPr>
            <a:lvl7pPr indent="-270510" lvl="6" marL="3200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7pPr>
            <a:lvl8pPr indent="-270509" lvl="7" marL="3657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8pPr>
            <a:lvl9pPr indent="-270509" lvl="8" marL="4114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9pPr>
          </a:lstStyle>
          <a:p/>
        </p:txBody>
      </p:sp>
      <p:sp>
        <p:nvSpPr>
          <p:cNvPr id="32" name="Google Shape;32;p53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4"/>
          <p:cNvSpPr txBox="1"/>
          <p:nvPr>
            <p:ph idx="1" type="body"/>
          </p:nvPr>
        </p:nvSpPr>
        <p:spPr>
          <a:xfrm>
            <a:off x="965200" y="1320800"/>
            <a:ext cx="11074400" cy="71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70510" lvl="0" marL="457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1pPr>
            <a:lvl2pPr indent="-270510" lvl="1" marL="914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2pPr>
            <a:lvl3pPr indent="-270510" lvl="2" marL="1371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3pPr>
            <a:lvl4pPr indent="-270510" lvl="3" marL="1828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4pPr>
            <a:lvl5pPr indent="-270510" lvl="4" marL="22860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5pPr>
            <a:lvl6pPr indent="-270510" lvl="5" marL="2743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6pPr>
            <a:lvl7pPr indent="-270510" lvl="6" marL="3200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7pPr>
            <a:lvl8pPr indent="-270509" lvl="7" marL="3657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8pPr>
            <a:lvl9pPr indent="-270509" lvl="8" marL="4114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9pPr>
          </a:lstStyle>
          <a:p/>
        </p:txBody>
      </p:sp>
      <p:sp>
        <p:nvSpPr>
          <p:cNvPr id="35" name="Google Shape;35;p54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5"/>
          <p:cNvSpPr txBox="1"/>
          <p:nvPr>
            <p:ph type="title"/>
          </p:nvPr>
        </p:nvSpPr>
        <p:spPr>
          <a:xfrm>
            <a:off x="965200" y="3416300"/>
            <a:ext cx="110744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55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6"/>
          <p:cNvSpPr/>
          <p:nvPr>
            <p:ph idx="2" type="pic"/>
          </p:nvPr>
        </p:nvSpPr>
        <p:spPr>
          <a:xfrm>
            <a:off x="7023100" y="3022600"/>
            <a:ext cx="50165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2" name="Google Shape;42;p56"/>
          <p:cNvSpPr txBox="1"/>
          <p:nvPr>
            <p:ph type="title"/>
          </p:nvPr>
        </p:nvSpPr>
        <p:spPr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56"/>
          <p:cNvSpPr txBox="1"/>
          <p:nvPr>
            <p:ph idx="1" type="body"/>
          </p:nvPr>
        </p:nvSpPr>
        <p:spPr>
          <a:xfrm>
            <a:off x="965200" y="3098800"/>
            <a:ext cx="50292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17055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1pPr>
            <a:lvl2pPr indent="-317055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2pPr>
            <a:lvl3pPr indent="-317055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3pPr>
            <a:lvl4pPr indent="-317055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4pPr>
            <a:lvl5pPr indent="-317055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93"/>
              <a:buFont typeface="Gill Sans"/>
              <a:buChar char="•"/>
              <a:defRPr>
                <a:solidFill>
                  <a:srgbClr val="BE3F2B"/>
                </a:solidFill>
              </a:defRPr>
            </a:lvl5pPr>
            <a:lvl6pPr indent="-270510" lvl="5" marL="2743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6pPr>
            <a:lvl7pPr indent="-270510" lvl="6" marL="3200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7pPr>
            <a:lvl8pPr indent="-270509" lvl="7" marL="3657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8pPr>
            <a:lvl9pPr indent="-270509" lvl="8" marL="4114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660"/>
              <a:buChar char="•"/>
              <a:defRPr/>
            </a:lvl9pPr>
          </a:lstStyle>
          <a:p/>
        </p:txBody>
      </p:sp>
      <p:sp>
        <p:nvSpPr>
          <p:cNvPr id="44" name="Google Shape;44;p56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7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/>
          <p:nvPr>
            <p:ph idx="1" type="body"/>
          </p:nvPr>
        </p:nvSpPr>
        <p:spPr>
          <a:xfrm>
            <a:off x="965200" y="1320800"/>
            <a:ext cx="11074400" cy="71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17055" lvl="0" marL="4572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055" lvl="1" marL="9144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7055" lvl="2" marL="13716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055" lvl="3" marL="18288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055" lvl="4" marL="22860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055" lvl="5" marL="27432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055" lvl="6" marL="32004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055" lvl="7" marL="36576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055" lvl="8" marL="41148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  <a:defRPr b="0" i="0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" name="Google Shape;7;p48"/>
          <p:cNvSpPr txBox="1"/>
          <p:nvPr>
            <p:ph type="title"/>
          </p:nvPr>
        </p:nvSpPr>
        <p:spPr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  <a:defRPr b="0" i="0" sz="6400" u="none" cap="none" strike="noStrike">
                <a:solidFill>
                  <a:srgbClr val="F0F0F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  <a:defRPr b="0" i="0" sz="6400" u="none" cap="none" strike="noStrike">
                <a:solidFill>
                  <a:srgbClr val="F0F0F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  <a:defRPr b="0" i="0" sz="6400" u="none" cap="none" strike="noStrike">
                <a:solidFill>
                  <a:srgbClr val="F0F0F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  <a:defRPr b="0" i="0" sz="6400" u="none" cap="none" strike="noStrike">
                <a:solidFill>
                  <a:srgbClr val="F0F0F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  <a:defRPr b="0" i="0" sz="6400" u="none" cap="none" strike="noStrike">
                <a:solidFill>
                  <a:srgbClr val="F0F0F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  <a:defRPr b="0" i="0" sz="6400" u="none" cap="none" strike="noStrike">
                <a:solidFill>
                  <a:srgbClr val="F0F0F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  <a:defRPr b="0" i="0" sz="6400" u="none" cap="none" strike="noStrike">
                <a:solidFill>
                  <a:srgbClr val="F0F0F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  <a:defRPr b="0" i="0" sz="6400" u="none" cap="none" strike="noStrike">
                <a:solidFill>
                  <a:srgbClr val="F0F0F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  <a:defRPr b="0" i="0" sz="6400" u="none" cap="none" strike="noStrike">
                <a:solidFill>
                  <a:srgbClr val="F0F0F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48"/>
          <p:cNvSpPr txBox="1"/>
          <p:nvPr>
            <p:ph idx="12" type="sldNum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600"/>
              <a:buFont typeface="Gill Sans"/>
              <a:buNone/>
              <a:defRPr b="0" i="0" sz="1600" u="none" cap="none" strike="noStrike">
                <a:solidFill>
                  <a:srgbClr val="BE3F2B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gif"/><Relationship Id="rId4" Type="http://schemas.openxmlformats.org/officeDocument/2006/relationships/image" Target="../media/image29.png"/><Relationship Id="rId5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Relationship Id="rId4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gif"/><Relationship Id="rId4" Type="http://schemas.openxmlformats.org/officeDocument/2006/relationships/image" Target="../media/image7.png"/><Relationship Id="rId5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4300" y="885444"/>
            <a:ext cx="768350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>
            <p:ph type="title"/>
          </p:nvPr>
        </p:nvSpPr>
        <p:spPr>
          <a:xfrm>
            <a:off x="2321306" y="7254240"/>
            <a:ext cx="8349488" cy="172364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Gill Sans"/>
              <a:buNone/>
            </a:pPr>
            <a:r>
              <a:rPr b="0" i="0" lang="en-US" sz="1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PEN &amp; INK</a:t>
            </a:r>
            <a:endParaRPr/>
          </a:p>
        </p:txBody>
      </p:sp>
      <p:sp>
        <p:nvSpPr>
          <p:cNvPr id="72" name="Google Shape;72;p1"/>
          <p:cNvSpPr txBox="1"/>
          <p:nvPr>
            <p:ph idx="1" type="body"/>
          </p:nvPr>
        </p:nvSpPr>
        <p:spPr>
          <a:xfrm>
            <a:off x="958850" y="8679688"/>
            <a:ext cx="110744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3200"/>
              <a:buFont typeface="Gill Sans"/>
              <a:buNone/>
            </a:pPr>
            <a:r>
              <a:rPr lang="en-US"/>
              <a:t>ART ONE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>
            <p:ph type="title"/>
          </p:nvPr>
        </p:nvSpPr>
        <p:spPr>
          <a:xfrm>
            <a:off x="965198" y="807658"/>
            <a:ext cx="11074400" cy="1337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</a:pPr>
            <a:r>
              <a:rPr lang="en-US"/>
              <a:t>STIPPLING</a:t>
            </a:r>
            <a:endParaRPr/>
          </a:p>
        </p:txBody>
      </p:sp>
      <p:sp>
        <p:nvSpPr>
          <p:cNvPr id="142" name="Google Shape;142;p10"/>
          <p:cNvSpPr/>
          <p:nvPr/>
        </p:nvSpPr>
        <p:spPr>
          <a:xfrm>
            <a:off x="467245" y="2956250"/>
            <a:ext cx="3117204" cy="3334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4200"/>
              <a:buFont typeface="Gill Sans"/>
              <a:buNone/>
            </a:pPr>
            <a:r>
              <a:rPr b="0" i="0" lang="en-US" sz="42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rPr>
              <a:t>What happens as you add more dots or fatter dots?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9195371" y="3087530"/>
            <a:ext cx="3237391" cy="3980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4200"/>
              <a:buFont typeface="Gill Sans"/>
              <a:buNone/>
            </a:pPr>
            <a:r>
              <a:rPr b="0" i="0" lang="en-US" sz="42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rPr>
              <a:t>What happens when the dots are closer together?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1732810" y="8175709"/>
            <a:ext cx="9539177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4200"/>
              <a:buFont typeface="Gill Sans"/>
              <a:buNone/>
            </a:pPr>
            <a:r>
              <a:rPr b="0" i="0" lang="en-US" sz="42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rPr>
              <a:t>What happens if the dots are further apart?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9428" y="2956250"/>
            <a:ext cx="5385943" cy="515494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088" y="533400"/>
            <a:ext cx="6160318" cy="86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7361" y="533400"/>
            <a:ext cx="4318208" cy="385949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52" name="Google Shape;15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4447" y="4698388"/>
            <a:ext cx="4521812" cy="452181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145" y="401661"/>
            <a:ext cx="6678007" cy="41293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58" name="Google Shape;15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2770" y="4678549"/>
            <a:ext cx="8229600" cy="463908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842371" y="261203"/>
            <a:ext cx="1107440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</a:pPr>
            <a:r>
              <a:rPr lang="en-US"/>
              <a:t>STIPPLING EXAMPLES</a:t>
            </a:r>
            <a:endParaRPr/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3">
            <a:alphaModFix/>
          </a:blip>
          <a:srcRect b="0" l="0" r="12637" t="0"/>
          <a:stretch/>
        </p:blipFill>
        <p:spPr>
          <a:xfrm>
            <a:off x="4456794" y="3163423"/>
            <a:ext cx="3642478" cy="587893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65" name="Google Shape;16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6443" y="2946357"/>
            <a:ext cx="4176215" cy="6096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66" name="Google Shape;16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973" y="2882856"/>
            <a:ext cx="3715650" cy="615950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 txBox="1"/>
          <p:nvPr>
            <p:ph type="title"/>
          </p:nvPr>
        </p:nvSpPr>
        <p:spPr>
          <a:xfrm>
            <a:off x="965200" y="304800"/>
            <a:ext cx="3497618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172" name="Google Shape;172;p14"/>
          <p:cNvSpPr txBox="1"/>
          <p:nvPr>
            <p:ph idx="1" type="body"/>
          </p:nvPr>
        </p:nvSpPr>
        <p:spPr>
          <a:xfrm>
            <a:off x="130578" y="2733476"/>
            <a:ext cx="4859591" cy="6398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06400" lvl="0" marL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3F2B"/>
              </a:buClr>
              <a:buSzPts val="1320"/>
              <a:buFont typeface="Gill Sans"/>
              <a:buChar char="•"/>
            </a:pPr>
            <a:r>
              <a:rPr lang="en-US" sz="3600"/>
              <a:t>Complete the PEN &amp; INK Practice worksheet</a:t>
            </a:r>
            <a:endParaRPr sz="3600"/>
          </a:p>
          <a:p>
            <a:pPr indent="-406400" lvl="0" marL="4064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20"/>
              <a:buFont typeface="Gill Sans"/>
              <a:buChar char="•"/>
            </a:pPr>
            <a:r>
              <a:rPr lang="en-US" sz="3600"/>
              <a:t>Use hatching, cross-hatching, and stippling to create value study</a:t>
            </a:r>
            <a:endParaRPr sz="3600"/>
          </a:p>
          <a:p>
            <a:pPr indent="-406400" lvl="0" marL="4064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BE3F2B"/>
              </a:buClr>
              <a:buSzPts val="1320"/>
              <a:buFont typeface="Gill Sans"/>
              <a:buChar char="•"/>
            </a:pPr>
            <a:r>
              <a:rPr lang="en-US" sz="3600"/>
              <a:t>Cube should have 1 light, 1 medium and 1 dark value</a:t>
            </a:r>
            <a:endParaRPr sz="3600"/>
          </a:p>
        </p:txBody>
      </p:sp>
      <p:pic>
        <p:nvPicPr>
          <p:cNvPr id="173" name="Google Shape;1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3900" y="304800"/>
            <a:ext cx="7180325" cy="93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7"/>
          <p:cNvSpPr/>
          <p:nvPr/>
        </p:nvSpPr>
        <p:spPr>
          <a:xfrm>
            <a:off x="406400" y="1879600"/>
            <a:ext cx="121920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406400" lvl="1" marL="40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93"/>
              </a:buClr>
              <a:buSzPts val="1210"/>
              <a:buFont typeface="Comic Sans MS"/>
              <a:buChar char="•"/>
            </a:pPr>
            <a:r>
              <a:rPr b="0" i="0" lang="en-US" sz="3300" u="none" cap="none" strike="noStrike">
                <a:solidFill>
                  <a:srgbClr val="FFD793"/>
                </a:solidFill>
                <a:latin typeface="Comic Sans MS"/>
                <a:ea typeface="Comic Sans MS"/>
                <a:cs typeface="Comic Sans MS"/>
                <a:sym typeface="Comic Sans MS"/>
              </a:rPr>
              <a:t>Once you have put ink to surface it is almost impossible to remove it.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406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D793"/>
              </a:buClr>
              <a:buSzPts val="1210"/>
              <a:buFont typeface="Comic Sans MS"/>
              <a:buChar char="•"/>
            </a:pPr>
            <a:r>
              <a:rPr b="0" i="0" lang="en-US" sz="3300" u="none" cap="none" strike="noStrike">
                <a:solidFill>
                  <a:srgbClr val="FFD793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your work is for reproduction purposes, you could use White-Out to cover a small mistake, but you have to make sure it is completely dry before you try inking over it again or it could clog your pen.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406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D793"/>
              </a:buClr>
              <a:buSzPts val="1210"/>
              <a:buFont typeface="Comic Sans MS"/>
              <a:buChar char="•"/>
            </a:pPr>
            <a:r>
              <a:rPr b="0" i="0" lang="en-US" sz="3300" u="none" cap="none" strike="noStrike">
                <a:solidFill>
                  <a:srgbClr val="FFD793"/>
                </a:solidFill>
                <a:latin typeface="Comic Sans MS"/>
                <a:ea typeface="Comic Sans MS"/>
                <a:cs typeface="Comic Sans MS"/>
                <a:sym typeface="Comic Sans MS"/>
              </a:rPr>
              <a:t>Felt pen ink may turn bluish on top of White-Out.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406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D793"/>
              </a:buClr>
              <a:buSzPts val="1210"/>
              <a:buFont typeface="Comic Sans MS"/>
              <a:buChar char="•"/>
            </a:pPr>
            <a:r>
              <a:rPr b="0" i="0" lang="en-US" sz="3300" u="none" cap="none" strike="noStrike">
                <a:solidFill>
                  <a:srgbClr val="FFD793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the work will be displayed, this is not an option. You will have to start your work over or work the mistake in to your design.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7"/>
          <p:cNvSpPr txBox="1"/>
          <p:nvPr>
            <p:ph type="title"/>
          </p:nvPr>
        </p:nvSpPr>
        <p:spPr>
          <a:xfrm>
            <a:off x="965200" y="0"/>
            <a:ext cx="110744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</a:pPr>
            <a:r>
              <a:rPr lang="en-US"/>
              <a:t>IMPORTANT!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>
            <p:ph type="title"/>
          </p:nvPr>
        </p:nvSpPr>
        <p:spPr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</a:pPr>
            <a:r>
              <a:rPr lang="en-US"/>
              <a:t>PENS</a:t>
            </a:r>
            <a:endParaRPr/>
          </a:p>
        </p:txBody>
      </p:sp>
      <p:sp>
        <p:nvSpPr>
          <p:cNvPr id="78" name="Google Shape;78;p2"/>
          <p:cNvSpPr txBox="1"/>
          <p:nvPr>
            <p:ph idx="1" type="body"/>
          </p:nvPr>
        </p:nvSpPr>
        <p:spPr>
          <a:xfrm>
            <a:off x="146304" y="3110992"/>
            <a:ext cx="12192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95732" lvl="0" marL="850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2800"/>
              <a:buFont typeface="Gill Sans"/>
              <a:buChar char="•"/>
            </a:pPr>
            <a:r>
              <a:rPr b="1" lang="en-US" sz="2800"/>
              <a:t>Crow Quill Pen</a:t>
            </a:r>
            <a:r>
              <a:rPr lang="en-US" sz="2800"/>
              <a:t>: Beautiful line quality, dark black ink, but may leak or splatter. </a:t>
            </a:r>
            <a:endParaRPr sz="2800"/>
          </a:p>
          <a:p>
            <a:pPr indent="-495732" lvl="0" marL="8509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2800"/>
              <a:buFont typeface="Gill Sans"/>
              <a:buChar char="•"/>
            </a:pPr>
            <a:r>
              <a:rPr b="1" lang="en-US" sz="2800"/>
              <a:t>Felt Tipped Pen:</a:t>
            </a:r>
            <a:r>
              <a:rPr lang="en-US" sz="2800"/>
              <a:t>  Fair line quality.  Will not splatter.  Pens can dry up or not be true black.  Tends to “bleed” around edges.</a:t>
            </a:r>
            <a:endParaRPr sz="2800"/>
          </a:p>
          <a:p>
            <a:pPr indent="-495730" lvl="0" marL="8509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2800"/>
              <a:buFont typeface="Gill Sans"/>
              <a:buChar char="•"/>
            </a:pPr>
            <a:r>
              <a:rPr b="1" lang="en-US" sz="2800"/>
              <a:t>Technical Pen:</a:t>
            </a:r>
            <a:r>
              <a:rPr lang="en-US" sz="2800"/>
              <a:t>  Excellent line quality.  No need to stop to refill.  Can work at many angles. Can be expensive.</a:t>
            </a:r>
            <a:endParaRPr sz="2800"/>
          </a:p>
          <a:p>
            <a:pPr indent="-495732" lvl="0" marL="8509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Char char="•"/>
            </a:pPr>
            <a:r>
              <a:rPr b="1" lang="en-US" sz="2800"/>
              <a:t>Fountain Pen:</a:t>
            </a:r>
            <a:r>
              <a:rPr lang="en-US" sz="2800"/>
              <a:t> A nib pen with an ink reservoir inside for continuous application</a:t>
            </a:r>
            <a:endParaRPr sz="2800"/>
          </a:p>
          <a:p>
            <a:pPr indent="-495730" lvl="0" marL="8509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2800"/>
              <a:buFont typeface="Gill Sans"/>
              <a:buChar char="•"/>
            </a:pPr>
            <a:r>
              <a:rPr b="1" lang="en-US" sz="2800"/>
              <a:t>Ballpoint Pen:</a:t>
            </a:r>
            <a:r>
              <a:rPr lang="en-US" sz="2800"/>
              <a:t>  OK line quality in a pinch, can smear or not be true black.</a:t>
            </a:r>
            <a:endParaRPr sz="2800"/>
          </a:p>
          <a:p>
            <a:pPr indent="-542293" lvl="2" marL="12954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Gel Pens</a:t>
            </a:r>
            <a:endParaRPr sz="2800"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7900" y="2743200"/>
            <a:ext cx="3416300" cy="34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0100" y="4291772"/>
            <a:ext cx="2730500" cy="490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242" y="3009900"/>
            <a:ext cx="4108258" cy="61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9175" y="5918200"/>
            <a:ext cx="30861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95900" y="580657"/>
            <a:ext cx="1790700" cy="239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0100" y="431800"/>
            <a:ext cx="3581400" cy="237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10606" y="347076"/>
            <a:ext cx="4397294" cy="377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35500" y="6337300"/>
            <a:ext cx="2451101" cy="2178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type="title"/>
          </p:nvPr>
        </p:nvSpPr>
        <p:spPr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</a:pPr>
            <a:r>
              <a:rPr b="0" i="0" lang="en-US" sz="6400" u="none" cap="none" strike="noStrike">
                <a:solidFill>
                  <a:srgbClr val="F0F0F0"/>
                </a:solidFill>
                <a:latin typeface="Gill Sans"/>
                <a:ea typeface="Gill Sans"/>
                <a:cs typeface="Gill Sans"/>
                <a:sym typeface="Gill Sans"/>
              </a:rPr>
              <a:t>DRAWING SURFACES</a:t>
            </a:r>
            <a:endParaRPr/>
          </a:p>
        </p:txBody>
      </p:sp>
      <p:sp>
        <p:nvSpPr>
          <p:cNvPr id="96" name="Google Shape;96;p4"/>
          <p:cNvSpPr txBox="1"/>
          <p:nvPr>
            <p:ph idx="1" type="body"/>
          </p:nvPr>
        </p:nvSpPr>
        <p:spPr>
          <a:xfrm>
            <a:off x="965200" y="3098800"/>
            <a:ext cx="49022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06400" lvl="0" marL="850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</a:pPr>
            <a:r>
              <a:rPr b="0" i="0" lang="en-US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rPr>
              <a:t>Vellum</a:t>
            </a:r>
            <a:endParaRPr/>
          </a:p>
          <a:p>
            <a:pPr indent="-406400" lvl="0" marL="8509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</a:pPr>
            <a:r>
              <a:rPr b="0" i="0" lang="en-US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rPr>
              <a:t>Illustration Board</a:t>
            </a:r>
            <a:endParaRPr/>
          </a:p>
          <a:p>
            <a:pPr indent="-406400" lvl="0" marL="8509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</a:pPr>
            <a:r>
              <a:rPr b="0" i="0" lang="en-US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rPr>
              <a:t>Bristol Paper</a:t>
            </a:r>
            <a:endParaRPr/>
          </a:p>
          <a:p>
            <a:pPr indent="-406400" lvl="0" marL="8509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</a:pPr>
            <a:r>
              <a:rPr b="0" i="0" lang="en-US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rPr>
              <a:t>Watercolor Paper</a:t>
            </a:r>
            <a:endParaRPr/>
          </a:p>
          <a:p>
            <a:pPr indent="-406400" lvl="0" marL="8509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0D6AC"/>
              </a:buClr>
              <a:buSzPts val="1393"/>
              <a:buFont typeface="Gill Sans"/>
              <a:buChar char="•"/>
            </a:pPr>
            <a:r>
              <a:rPr b="0" i="0" lang="en-US" sz="38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rPr>
              <a:t>Rice Paper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type="title"/>
          </p:nvPr>
        </p:nvSpPr>
        <p:spPr>
          <a:xfrm>
            <a:off x="989584" y="682752"/>
            <a:ext cx="11074400" cy="1339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400"/>
              <a:buFont typeface="Gill Sans"/>
              <a:buNone/>
            </a:pPr>
            <a:r>
              <a:rPr lang="en-US"/>
              <a:t>TECHNIQUE</a:t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508000" y="3018392"/>
            <a:ext cx="12047939" cy="1395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4200"/>
              <a:buFont typeface="Gill Sans"/>
              <a:buNone/>
            </a:pPr>
            <a:r>
              <a:rPr b="0" i="0" lang="en-US" sz="42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rPr>
              <a:t>The three techniques of pen &amp; ink are:  Hatching, cross-hatching and stippling.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6613" y="4208623"/>
            <a:ext cx="3422935" cy="492902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4">
            <a:alphaModFix/>
          </a:blip>
          <a:srcRect b="18550" l="0" r="0" t="16973"/>
          <a:stretch/>
        </p:blipFill>
        <p:spPr>
          <a:xfrm>
            <a:off x="3521851" y="5110473"/>
            <a:ext cx="5712500" cy="36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010" y="4785635"/>
            <a:ext cx="3256889" cy="4523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178" y="2819400"/>
            <a:ext cx="12352422" cy="3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>
            <a:off x="1018899" y="953307"/>
            <a:ext cx="10702545" cy="1041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AEF"/>
              </a:buClr>
              <a:buSzPts val="6100"/>
              <a:buFont typeface="Gill Sans"/>
              <a:buNone/>
            </a:pPr>
            <a:r>
              <a:rPr b="0" i="0" lang="en-US" sz="6100" u="none" cap="none" strike="noStrike">
                <a:solidFill>
                  <a:srgbClr val="EFEAEF"/>
                </a:solidFill>
                <a:latin typeface="Gill Sans"/>
                <a:ea typeface="Gill Sans"/>
                <a:cs typeface="Gill Sans"/>
                <a:sym typeface="Gill Sans"/>
              </a:rPr>
              <a:t>Hatching and Cross-Hatching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2237771" y="6855584"/>
            <a:ext cx="8264799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4200"/>
              <a:buFont typeface="Gill Sans"/>
              <a:buNone/>
            </a:pPr>
            <a:r>
              <a:rPr b="0" i="0" lang="en-US" sz="42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rPr>
              <a:t>What happens as you add more lines?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165099" y="7652508"/>
            <a:ext cx="12509501" cy="723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4200"/>
              <a:buFont typeface="Gill Sans"/>
              <a:buNone/>
            </a:pPr>
            <a:r>
              <a:rPr b="0" i="0" lang="en-US" sz="42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rPr>
              <a:t>What happens when the lines are closer together?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1594462" y="8522457"/>
            <a:ext cx="9551418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D6AC"/>
              </a:buClr>
              <a:buSzPts val="4200"/>
              <a:buFont typeface="Gill Sans"/>
              <a:buNone/>
            </a:pPr>
            <a:r>
              <a:rPr b="0" i="0" lang="en-US" sz="4200" u="none" cap="none" strike="noStrike">
                <a:solidFill>
                  <a:srgbClr val="F0D6AC"/>
                </a:solidFill>
                <a:latin typeface="Gill Sans"/>
                <a:ea typeface="Gill Sans"/>
                <a:cs typeface="Gill Sans"/>
                <a:sym typeface="Gill Sans"/>
              </a:rPr>
              <a:t>What happens if the lines are further apart?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91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168" y="571500"/>
            <a:ext cx="6097274" cy="85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 rotWithShape="1">
          <a:blip r:embed="rId4">
            <a:alphaModFix/>
          </a:blip>
          <a:srcRect b="0" l="7332" r="8074" t="0"/>
          <a:stretch/>
        </p:blipFill>
        <p:spPr>
          <a:xfrm>
            <a:off x="6725664" y="1949196"/>
            <a:ext cx="5766248" cy="434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25664" y="6599958"/>
            <a:ext cx="5798564" cy="1849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>
            <p:ph type="title"/>
          </p:nvPr>
        </p:nvSpPr>
        <p:spPr>
          <a:xfrm>
            <a:off x="5803900" y="-457200"/>
            <a:ext cx="6299200" cy="38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4600"/>
              <a:buFont typeface="Gill Sans"/>
              <a:buNone/>
            </a:pPr>
            <a:r>
              <a:rPr lang="en-US" sz="4600"/>
              <a:t>HATCHING AND CROSS-HATCHING EXAMPLES</a:t>
            </a:r>
            <a:endParaRPr/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566928"/>
            <a:ext cx="5130800" cy="859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9600" y="3043766"/>
            <a:ext cx="3492500" cy="582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97206" y="5156200"/>
            <a:ext cx="3150394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10700" y="2805524"/>
            <a:ext cx="3111501" cy="205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1336" y="1206500"/>
            <a:ext cx="5754896" cy="73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59" y="1224432"/>
            <a:ext cx="5580454" cy="731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4385F0"/>
      </a:dk1>
      <a:lt1>
        <a:srgbClr val="F0D6AC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