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Lst>
  <p:sldSz cy="5143500" cx="9144000"/>
  <p:notesSz cx="6858000" cy="9144000"/>
  <p:embeddedFontLst>
    <p:embeddedFont>
      <p:font typeface="Ubuntu"/>
      <p:regular r:id="rId16"/>
      <p:bold r:id="rId17"/>
      <p:italic r:id="rId18"/>
      <p:boldItalic r:id="rId19"/>
    </p:embeddedFont>
    <p:embeddedFont>
      <p:font typeface="Ubuntu Light"/>
      <p:regular r:id="rId20"/>
      <p:bold r:id="rId21"/>
      <p:italic r:id="rId22"/>
      <p:boldItalic r:id="rId23"/>
    </p:embeddedFont>
    <p:embeddedFont>
      <p:font typeface="Work Sans Regular"/>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UbuntuLight-regular.fntdata"/><Relationship Id="rId22" Type="http://schemas.openxmlformats.org/officeDocument/2006/relationships/font" Target="fonts/UbuntuLight-italic.fntdata"/><Relationship Id="rId21" Type="http://schemas.openxmlformats.org/officeDocument/2006/relationships/font" Target="fonts/UbuntuLight-bold.fntdata"/><Relationship Id="rId24" Type="http://schemas.openxmlformats.org/officeDocument/2006/relationships/font" Target="fonts/WorkSansRegular-regular.fntdata"/><Relationship Id="rId23" Type="http://schemas.openxmlformats.org/officeDocument/2006/relationships/font" Target="fonts/UbuntuLight-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WorkSansRegular-italic.fntdata"/><Relationship Id="rId25" Type="http://schemas.openxmlformats.org/officeDocument/2006/relationships/font" Target="fonts/WorkSansRegular-bold.fntdata"/><Relationship Id="rId27" Type="http://schemas.openxmlformats.org/officeDocument/2006/relationships/font" Target="fonts/WorkSansRegular-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font" Target="fonts/Ubuntu-bold.fntdata"/><Relationship Id="rId16" Type="http://schemas.openxmlformats.org/officeDocument/2006/relationships/font" Target="fonts/Ubuntu-regular.fntdata"/><Relationship Id="rId19" Type="http://schemas.openxmlformats.org/officeDocument/2006/relationships/font" Target="fonts/Ubuntu-boldItalic.fntdata"/><Relationship Id="rId18" Type="http://schemas.openxmlformats.org/officeDocument/2006/relationships/font" Target="fonts/Ubuntu-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 name="Shape 47"/>
        <p:cNvGrpSpPr/>
        <p:nvPr/>
      </p:nvGrpSpPr>
      <p:grpSpPr>
        <a:xfrm>
          <a:off x="0" y="0"/>
          <a:ext cx="0" cy="0"/>
          <a:chOff x="0" y="0"/>
          <a:chExt cx="0" cy="0"/>
        </a:xfrm>
      </p:grpSpPr>
      <p:sp>
        <p:nvSpPr>
          <p:cNvPr id="48" name="Google Shape;48;g35f391192_0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9" name="Google Shape;49;g35f391192_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a4c04df5ff_0_1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a4c04df5ff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35f391192_04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35f391192_0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ga4c04df5ff_0_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5" name="Google Shape;55;ga4c04df5ff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3606f1c2d_3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3606f1c2d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35f391192_0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35f391192_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35f391192_02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35f391192_0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35f391192_0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35f391192_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35ed75ccf_01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35ed75ccf_0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a4c04df5ff_0_2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a4c04df5ff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35f391192_07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35f391192_0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bg>
      <p:bgPr>
        <a:blipFill>
          <a:blip r:embed="rId2">
            <a:alphaModFix/>
          </a:blip>
          <a:stretch>
            <a:fillRect/>
          </a:stretch>
        </a:blipFill>
      </p:bgPr>
    </p:bg>
    <p:spTree>
      <p:nvGrpSpPr>
        <p:cNvPr id="12" name="Shape 12"/>
        <p:cNvGrpSpPr/>
        <p:nvPr/>
      </p:nvGrpSpPr>
      <p:grpSpPr>
        <a:xfrm>
          <a:off x="0" y="0"/>
          <a:ext cx="0" cy="0"/>
          <a:chOff x="0" y="0"/>
          <a:chExt cx="0" cy="0"/>
        </a:xfrm>
      </p:grpSpPr>
      <p:sp>
        <p:nvSpPr>
          <p:cNvPr id="13" name="Google Shape;13;p2"/>
          <p:cNvSpPr txBox="1"/>
          <p:nvPr>
            <p:ph type="ctrTitle"/>
          </p:nvPr>
        </p:nvSpPr>
        <p:spPr>
          <a:xfrm>
            <a:off x="930600" y="939700"/>
            <a:ext cx="7282800" cy="3264000"/>
          </a:xfrm>
          <a:prstGeom prst="rect">
            <a:avLst/>
          </a:prstGeom>
        </p:spPr>
        <p:txBody>
          <a:bodyPr anchorCtr="0" anchor="ctr" bIns="0" lIns="0" spcFirstLastPara="1" rIns="0" wrap="square" tIns="0">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background">
  <p:cSld name="BLANK_1">
    <p:bg>
      <p:bgPr>
        <a:solidFill>
          <a:schemeClr val="dk1"/>
        </a:solidFill>
      </p:bgPr>
    </p:bg>
    <p:spTree>
      <p:nvGrpSpPr>
        <p:cNvPr id="44" name="Shape 44"/>
        <p:cNvGrpSpPr/>
        <p:nvPr/>
      </p:nvGrpSpPr>
      <p:grpSpPr>
        <a:xfrm>
          <a:off x="0" y="0"/>
          <a:ext cx="0" cy="0"/>
          <a:chOff x="0" y="0"/>
          <a:chExt cx="0" cy="0"/>
        </a:xfrm>
      </p:grpSpPr>
      <p:sp>
        <p:nvSpPr>
          <p:cNvPr id="45" name="Google Shape;45;p11"/>
          <p:cNvSpPr/>
          <p:nvPr/>
        </p:nvSpPr>
        <p:spPr>
          <a:xfrm>
            <a:off x="0" y="0"/>
            <a:ext cx="9144000" cy="5143500"/>
          </a:xfrm>
          <a:prstGeom prst="rect">
            <a:avLst/>
          </a:prstGeom>
          <a:gradFill>
            <a:gsLst>
              <a:gs pos="0">
                <a:schemeClr val="accent3"/>
              </a:gs>
              <a:gs pos="6000">
                <a:schemeClr val="accent2"/>
              </a:gs>
              <a:gs pos="12000">
                <a:schemeClr val="accent1"/>
              </a:gs>
              <a:gs pos="28000">
                <a:srgbClr val="E9204E">
                  <a:alpha val="0"/>
                </a:srgbClr>
              </a:gs>
              <a:gs pos="71000">
                <a:srgbClr val="412D8C">
                  <a:alpha val="0"/>
                </a:srgbClr>
              </a:gs>
              <a:gs pos="88000">
                <a:schemeClr val="accent6"/>
              </a:gs>
              <a:gs pos="94000">
                <a:schemeClr val="accent5"/>
              </a:gs>
              <a:gs pos="100000">
                <a:schemeClr val="accent4"/>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11"/>
          <p:cNvSpPr txBox="1"/>
          <p:nvPr>
            <p:ph idx="12" type="sldNum"/>
          </p:nvPr>
        </p:nvSpPr>
        <p:spPr>
          <a:xfrm>
            <a:off x="8213401" y="4248586"/>
            <a:ext cx="465300" cy="474300"/>
          </a:xfrm>
          <a:prstGeom prst="rect">
            <a:avLst/>
          </a:prstGeom>
        </p:spPr>
        <p:txBody>
          <a:bodyPr anchorCtr="0" anchor="b"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bg>
      <p:bgPr>
        <a:blipFill>
          <a:blip r:embed="rId2">
            <a:alphaModFix/>
          </a:blip>
          <a:stretch>
            <a:fillRect/>
          </a:stretch>
        </a:blipFill>
      </p:bgPr>
    </p:bg>
    <p:spTree>
      <p:nvGrpSpPr>
        <p:cNvPr id="14" name="Shape 14"/>
        <p:cNvGrpSpPr/>
        <p:nvPr/>
      </p:nvGrpSpPr>
      <p:grpSpPr>
        <a:xfrm>
          <a:off x="0" y="0"/>
          <a:ext cx="0" cy="0"/>
          <a:chOff x="0" y="0"/>
          <a:chExt cx="0" cy="0"/>
        </a:xfrm>
      </p:grpSpPr>
      <p:sp>
        <p:nvSpPr>
          <p:cNvPr id="15" name="Google Shape;15;p3"/>
          <p:cNvSpPr txBox="1"/>
          <p:nvPr>
            <p:ph type="ctrTitle"/>
          </p:nvPr>
        </p:nvSpPr>
        <p:spPr>
          <a:xfrm>
            <a:off x="930600" y="2056000"/>
            <a:ext cx="7282800" cy="584100"/>
          </a:xfrm>
          <a:prstGeom prst="rect">
            <a:avLst/>
          </a:prstGeom>
        </p:spPr>
        <p:txBody>
          <a:bodyPr anchorCtr="0" anchor="b" bIns="0" lIns="0" spcFirstLastPara="1" rIns="0" wrap="square" tIns="0">
            <a:noAutofit/>
          </a:bodyPr>
          <a:lstStyle>
            <a:lvl1pPr lvl="0" rtl="0">
              <a:spcBef>
                <a:spcPts val="0"/>
              </a:spcBef>
              <a:spcAft>
                <a:spcPts val="0"/>
              </a:spcAft>
              <a:buSzPts val="4400"/>
              <a:buNone/>
              <a:defRPr sz="4400"/>
            </a:lvl1pPr>
            <a:lvl2pPr lvl="1" rtl="0">
              <a:spcBef>
                <a:spcPts val="0"/>
              </a:spcBef>
              <a:spcAft>
                <a:spcPts val="0"/>
              </a:spcAft>
              <a:buSzPts val="4400"/>
              <a:buNone/>
              <a:defRPr sz="4400"/>
            </a:lvl2pPr>
            <a:lvl3pPr lvl="2" rtl="0">
              <a:spcBef>
                <a:spcPts val="0"/>
              </a:spcBef>
              <a:spcAft>
                <a:spcPts val="0"/>
              </a:spcAft>
              <a:buSzPts val="4400"/>
              <a:buNone/>
              <a:defRPr sz="4400"/>
            </a:lvl3pPr>
            <a:lvl4pPr lvl="3" rtl="0">
              <a:spcBef>
                <a:spcPts val="0"/>
              </a:spcBef>
              <a:spcAft>
                <a:spcPts val="0"/>
              </a:spcAft>
              <a:buSzPts val="4400"/>
              <a:buNone/>
              <a:defRPr sz="4400"/>
            </a:lvl4pPr>
            <a:lvl5pPr lvl="4" rtl="0">
              <a:spcBef>
                <a:spcPts val="0"/>
              </a:spcBef>
              <a:spcAft>
                <a:spcPts val="0"/>
              </a:spcAft>
              <a:buSzPts val="4400"/>
              <a:buNone/>
              <a:defRPr sz="4400"/>
            </a:lvl5pPr>
            <a:lvl6pPr lvl="5" rtl="0">
              <a:spcBef>
                <a:spcPts val="0"/>
              </a:spcBef>
              <a:spcAft>
                <a:spcPts val="0"/>
              </a:spcAft>
              <a:buSzPts val="4400"/>
              <a:buNone/>
              <a:defRPr sz="4400"/>
            </a:lvl6pPr>
            <a:lvl7pPr lvl="6" rtl="0">
              <a:spcBef>
                <a:spcPts val="0"/>
              </a:spcBef>
              <a:spcAft>
                <a:spcPts val="0"/>
              </a:spcAft>
              <a:buSzPts val="4400"/>
              <a:buNone/>
              <a:defRPr sz="4400"/>
            </a:lvl7pPr>
            <a:lvl8pPr lvl="7" rtl="0">
              <a:spcBef>
                <a:spcPts val="0"/>
              </a:spcBef>
              <a:spcAft>
                <a:spcPts val="0"/>
              </a:spcAft>
              <a:buSzPts val="4400"/>
              <a:buNone/>
              <a:defRPr sz="4400"/>
            </a:lvl8pPr>
            <a:lvl9pPr lvl="8" rtl="0">
              <a:spcBef>
                <a:spcPts val="0"/>
              </a:spcBef>
              <a:spcAft>
                <a:spcPts val="0"/>
              </a:spcAft>
              <a:buSzPts val="4400"/>
              <a:buNone/>
              <a:defRPr sz="4400"/>
            </a:lvl9pPr>
          </a:lstStyle>
          <a:p/>
        </p:txBody>
      </p:sp>
      <p:sp>
        <p:nvSpPr>
          <p:cNvPr id="16" name="Google Shape;16;p3"/>
          <p:cNvSpPr txBox="1"/>
          <p:nvPr>
            <p:ph idx="1" type="subTitle"/>
          </p:nvPr>
        </p:nvSpPr>
        <p:spPr>
          <a:xfrm>
            <a:off x="930600" y="2736802"/>
            <a:ext cx="7282800" cy="35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2400"/>
              <a:buNone/>
              <a:defRPr>
                <a:solidFill>
                  <a:schemeClr val="dk1"/>
                </a:solidFill>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bg>
      <p:bgPr>
        <a:blipFill>
          <a:blip r:embed="rId2">
            <a:alphaModFix/>
          </a:blip>
          <a:stretch>
            <a:fillRect/>
          </a:stretch>
        </a:blipFill>
      </p:bgPr>
    </p:bg>
    <p:spTree>
      <p:nvGrpSpPr>
        <p:cNvPr id="17" name="Shape 17"/>
        <p:cNvGrpSpPr/>
        <p:nvPr/>
      </p:nvGrpSpPr>
      <p:grpSpPr>
        <a:xfrm>
          <a:off x="0" y="0"/>
          <a:ext cx="0" cy="0"/>
          <a:chOff x="0" y="0"/>
          <a:chExt cx="0" cy="0"/>
        </a:xfrm>
      </p:grpSpPr>
      <p:sp>
        <p:nvSpPr>
          <p:cNvPr id="18" name="Google Shape;18;p4"/>
          <p:cNvSpPr txBox="1"/>
          <p:nvPr>
            <p:ph idx="1" type="body"/>
          </p:nvPr>
        </p:nvSpPr>
        <p:spPr>
          <a:xfrm>
            <a:off x="930600" y="939700"/>
            <a:ext cx="7282800" cy="3264000"/>
          </a:xfrm>
          <a:prstGeom prst="rect">
            <a:avLst/>
          </a:prstGeom>
        </p:spPr>
        <p:txBody>
          <a:bodyPr anchorCtr="0" anchor="ctr" bIns="0" lIns="0" spcFirstLastPara="1" rIns="0" wrap="square" tIns="0">
            <a:noAutofit/>
          </a:bodyPr>
          <a:lstStyle>
            <a:lvl1pPr indent="-431800" lvl="0" marL="457200" rtl="0">
              <a:spcBef>
                <a:spcPts val="600"/>
              </a:spcBef>
              <a:spcAft>
                <a:spcPts val="0"/>
              </a:spcAft>
              <a:buSzPts val="3200"/>
              <a:buChar char="▪"/>
              <a:defRPr sz="3200"/>
            </a:lvl1pPr>
            <a:lvl2pPr indent="-431800" lvl="1" marL="914400" rtl="0">
              <a:spcBef>
                <a:spcPts val="0"/>
              </a:spcBef>
              <a:spcAft>
                <a:spcPts val="0"/>
              </a:spcAft>
              <a:buSzPts val="3200"/>
              <a:buChar char="▫"/>
              <a:defRPr sz="3200"/>
            </a:lvl2pPr>
            <a:lvl3pPr indent="-431800" lvl="2" marL="1371600" rtl="0">
              <a:spcBef>
                <a:spcPts val="0"/>
              </a:spcBef>
              <a:spcAft>
                <a:spcPts val="0"/>
              </a:spcAft>
              <a:buSzPts val="3200"/>
              <a:buChar char="▫"/>
              <a:defRPr sz="3200"/>
            </a:lvl3pPr>
            <a:lvl4pPr indent="-431800" lvl="3" marL="1828800" rtl="0">
              <a:spcBef>
                <a:spcPts val="0"/>
              </a:spcBef>
              <a:spcAft>
                <a:spcPts val="0"/>
              </a:spcAft>
              <a:buSzPts val="3200"/>
              <a:buChar char="▫"/>
              <a:defRPr sz="3200"/>
            </a:lvl4pPr>
            <a:lvl5pPr indent="-431800" lvl="4" marL="2286000" rtl="0">
              <a:spcBef>
                <a:spcPts val="0"/>
              </a:spcBef>
              <a:spcAft>
                <a:spcPts val="0"/>
              </a:spcAft>
              <a:buSzPts val="3200"/>
              <a:buChar char="▫"/>
              <a:defRPr sz="3200"/>
            </a:lvl5pPr>
            <a:lvl6pPr indent="-431800" lvl="5" marL="2743200" rtl="0">
              <a:spcBef>
                <a:spcPts val="0"/>
              </a:spcBef>
              <a:spcAft>
                <a:spcPts val="0"/>
              </a:spcAft>
              <a:buSzPts val="3200"/>
              <a:buChar char="▫"/>
              <a:defRPr sz="3200"/>
            </a:lvl6pPr>
            <a:lvl7pPr indent="-431800" lvl="6" marL="3200400" rtl="0">
              <a:spcBef>
                <a:spcPts val="0"/>
              </a:spcBef>
              <a:spcAft>
                <a:spcPts val="0"/>
              </a:spcAft>
              <a:buSzPts val="3200"/>
              <a:buChar char="▫"/>
              <a:defRPr sz="3200"/>
            </a:lvl7pPr>
            <a:lvl8pPr indent="-431800" lvl="7" marL="3657600" rtl="0">
              <a:spcBef>
                <a:spcPts val="0"/>
              </a:spcBef>
              <a:spcAft>
                <a:spcPts val="0"/>
              </a:spcAft>
              <a:buSzPts val="3200"/>
              <a:buChar char="▫"/>
              <a:defRPr sz="3200"/>
            </a:lvl8pPr>
            <a:lvl9pPr indent="-431800" lvl="8" marL="4114800" rtl="0">
              <a:spcBef>
                <a:spcPts val="0"/>
              </a:spcBef>
              <a:spcAft>
                <a:spcPts val="0"/>
              </a:spcAft>
              <a:buSzPts val="3200"/>
              <a:buChar char="▫"/>
              <a:defRPr sz="3200"/>
            </a:lvl9pPr>
          </a:lstStyle>
          <a:p/>
        </p:txBody>
      </p:sp>
      <p:sp>
        <p:nvSpPr>
          <p:cNvPr id="19" name="Google Shape;19;p4"/>
          <p:cNvSpPr txBox="1"/>
          <p:nvPr>
            <p:ph idx="12" type="sldNum"/>
          </p:nvPr>
        </p:nvSpPr>
        <p:spPr>
          <a:xfrm>
            <a:off x="8213401" y="4248586"/>
            <a:ext cx="465300" cy="474300"/>
          </a:xfrm>
          <a:prstGeom prst="rect">
            <a:avLst/>
          </a:prstGeom>
        </p:spPr>
        <p:txBody>
          <a:bodyPr anchorCtr="0" anchor="b"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0" name="Google Shape;20;p4"/>
          <p:cNvSpPr/>
          <p:nvPr/>
        </p:nvSpPr>
        <p:spPr>
          <a:xfrm>
            <a:off x="465300" y="465400"/>
            <a:ext cx="465300" cy="366562"/>
          </a:xfrm>
          <a:prstGeom prst="rect">
            <a:avLst/>
          </a:prstGeom>
        </p:spPr>
        <p:txBody>
          <a:bodyPr>
            <a:prstTxWarp prst="textPlain"/>
          </a:bodyPr>
          <a:lstStyle/>
          <a:p>
            <a:pPr lvl="0" algn="ctr"/>
            <a:r>
              <a:rPr b="1" i="0">
                <a:ln>
                  <a:noFill/>
                </a:ln>
                <a:solidFill>
                  <a:schemeClr val="lt1"/>
                </a:solidFill>
                <a:latin typeface="Arial"/>
              </a:rPr>
              <a: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bg>
      <p:bgPr>
        <a:blipFill>
          <a:blip r:embed="rId2">
            <a:alphaModFix/>
          </a:blip>
          <a:stretch>
            <a:fillRect/>
          </a:stretch>
        </a:blipFill>
      </p:bgPr>
    </p:bg>
    <p:spTree>
      <p:nvGrpSpPr>
        <p:cNvPr id="21" name="Shape 21"/>
        <p:cNvGrpSpPr/>
        <p:nvPr/>
      </p:nvGrpSpPr>
      <p:grpSpPr>
        <a:xfrm>
          <a:off x="0" y="0"/>
          <a:ext cx="0" cy="0"/>
          <a:chOff x="0" y="0"/>
          <a:chExt cx="0" cy="0"/>
        </a:xfrm>
      </p:grpSpPr>
      <p:sp>
        <p:nvSpPr>
          <p:cNvPr id="22" name="Google Shape;22;p5"/>
          <p:cNvSpPr txBox="1"/>
          <p:nvPr>
            <p:ph type="title"/>
          </p:nvPr>
        </p:nvSpPr>
        <p:spPr>
          <a:xfrm>
            <a:off x="930600" y="886017"/>
            <a:ext cx="7282800" cy="364200"/>
          </a:xfrm>
          <a:prstGeom prst="rect">
            <a:avLst/>
          </a:prstGeom>
        </p:spPr>
        <p:txBody>
          <a:bodyPr anchorCtr="0" anchor="b" bIns="0" lIns="0" spcFirstLastPara="1" rIns="0" wrap="square" tIns="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3" name="Google Shape;23;p5"/>
          <p:cNvSpPr txBox="1"/>
          <p:nvPr>
            <p:ph idx="1" type="body"/>
          </p:nvPr>
        </p:nvSpPr>
        <p:spPr>
          <a:xfrm>
            <a:off x="930600" y="1415684"/>
            <a:ext cx="7282800" cy="2788200"/>
          </a:xfrm>
          <a:prstGeom prst="rect">
            <a:avLst/>
          </a:prstGeom>
        </p:spPr>
        <p:txBody>
          <a:bodyPr anchorCtr="0" anchor="t" bIns="0" lIns="0" spcFirstLastPara="1" rIns="0" wrap="square" tIns="0">
            <a:noAutofit/>
          </a:bodyPr>
          <a:lstStyle>
            <a:lvl1pPr indent="-381000" lvl="0" marL="457200" rtl="0">
              <a:spcBef>
                <a:spcPts val="600"/>
              </a:spcBef>
              <a:spcAft>
                <a:spcPts val="0"/>
              </a:spcAft>
              <a:buSzPts val="24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81000" lvl="3" marL="1828800" rtl="0">
              <a:spcBef>
                <a:spcPts val="0"/>
              </a:spcBef>
              <a:spcAft>
                <a:spcPts val="0"/>
              </a:spcAft>
              <a:buSzPts val="2400"/>
              <a:buChar char="▫"/>
              <a:defRPr/>
            </a:lvl4pPr>
            <a:lvl5pPr indent="-381000" lvl="4" marL="2286000" rtl="0">
              <a:spcBef>
                <a:spcPts val="0"/>
              </a:spcBef>
              <a:spcAft>
                <a:spcPts val="0"/>
              </a:spcAft>
              <a:buSzPts val="2400"/>
              <a:buChar char="▫"/>
              <a:defRPr/>
            </a:lvl5pPr>
            <a:lvl6pPr indent="-381000" lvl="5" marL="2743200" rtl="0">
              <a:spcBef>
                <a:spcPts val="0"/>
              </a:spcBef>
              <a:spcAft>
                <a:spcPts val="0"/>
              </a:spcAft>
              <a:buSzPts val="2400"/>
              <a:buChar char="▫"/>
              <a:defRPr/>
            </a:lvl6pPr>
            <a:lvl7pPr indent="-381000" lvl="6" marL="3200400" rtl="0">
              <a:spcBef>
                <a:spcPts val="0"/>
              </a:spcBef>
              <a:spcAft>
                <a:spcPts val="0"/>
              </a:spcAft>
              <a:buSzPts val="2400"/>
              <a:buChar char="▫"/>
              <a:defRPr/>
            </a:lvl7pPr>
            <a:lvl8pPr indent="-381000" lvl="7" marL="3657600" rtl="0">
              <a:spcBef>
                <a:spcPts val="0"/>
              </a:spcBef>
              <a:spcAft>
                <a:spcPts val="0"/>
              </a:spcAft>
              <a:buSzPts val="2400"/>
              <a:buChar char="▫"/>
              <a:defRPr/>
            </a:lvl8pPr>
            <a:lvl9pPr indent="-381000" lvl="8" marL="4114800" rtl="0">
              <a:spcBef>
                <a:spcPts val="0"/>
              </a:spcBef>
              <a:spcAft>
                <a:spcPts val="0"/>
              </a:spcAft>
              <a:buSzPts val="2400"/>
              <a:buChar char="▫"/>
              <a:defRPr/>
            </a:lvl9pPr>
          </a:lstStyle>
          <a:p/>
        </p:txBody>
      </p:sp>
      <p:sp>
        <p:nvSpPr>
          <p:cNvPr id="24" name="Google Shape;24;p5"/>
          <p:cNvSpPr txBox="1"/>
          <p:nvPr>
            <p:ph idx="12" type="sldNum"/>
          </p:nvPr>
        </p:nvSpPr>
        <p:spPr>
          <a:xfrm>
            <a:off x="8213401" y="4248586"/>
            <a:ext cx="465300" cy="474300"/>
          </a:xfrm>
          <a:prstGeom prst="rect">
            <a:avLst/>
          </a:prstGeom>
        </p:spPr>
        <p:txBody>
          <a:bodyPr anchorCtr="0" anchor="b"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bg>
      <p:bgPr>
        <a:blipFill>
          <a:blip r:embed="rId2">
            <a:alphaModFix/>
          </a:blip>
          <a:stretch>
            <a:fillRect/>
          </a:stretch>
        </a:blipFill>
      </p:bgPr>
    </p:bg>
    <p:spTree>
      <p:nvGrpSpPr>
        <p:cNvPr id="25" name="Shape 25"/>
        <p:cNvGrpSpPr/>
        <p:nvPr/>
      </p:nvGrpSpPr>
      <p:grpSpPr>
        <a:xfrm>
          <a:off x="0" y="0"/>
          <a:ext cx="0" cy="0"/>
          <a:chOff x="0" y="0"/>
          <a:chExt cx="0" cy="0"/>
        </a:xfrm>
      </p:grpSpPr>
      <p:sp>
        <p:nvSpPr>
          <p:cNvPr id="26" name="Google Shape;26;p6"/>
          <p:cNvSpPr txBox="1"/>
          <p:nvPr>
            <p:ph type="title"/>
          </p:nvPr>
        </p:nvSpPr>
        <p:spPr>
          <a:xfrm>
            <a:off x="930600" y="886017"/>
            <a:ext cx="7282800" cy="364200"/>
          </a:xfrm>
          <a:prstGeom prst="rect">
            <a:avLst/>
          </a:prstGeom>
        </p:spPr>
        <p:txBody>
          <a:bodyPr anchorCtr="0" anchor="b" bIns="0" lIns="0" spcFirstLastPara="1" rIns="0" wrap="square" tIns="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7" name="Google Shape;27;p6"/>
          <p:cNvSpPr txBox="1"/>
          <p:nvPr>
            <p:ph idx="1" type="body"/>
          </p:nvPr>
        </p:nvSpPr>
        <p:spPr>
          <a:xfrm>
            <a:off x="930575" y="1415675"/>
            <a:ext cx="3402600" cy="2788200"/>
          </a:xfrm>
          <a:prstGeom prst="rect">
            <a:avLst/>
          </a:prstGeom>
        </p:spPr>
        <p:txBody>
          <a:bodyPr anchorCtr="0" anchor="t" bIns="0" lIns="0" spcFirstLastPara="1" rIns="0" wrap="square" tIns="0">
            <a:noAutofit/>
          </a:bodyPr>
          <a:lstStyle>
            <a:lvl1pPr indent="-355600" lvl="0" marL="457200" rtl="0">
              <a:spcBef>
                <a:spcPts val="600"/>
              </a:spcBef>
              <a:spcAft>
                <a:spcPts val="0"/>
              </a:spcAft>
              <a:buSzPts val="2000"/>
              <a:buChar char="▪"/>
              <a:defRPr sz="2000"/>
            </a:lvl1pPr>
            <a:lvl2pPr indent="-355600" lvl="1" marL="914400" rtl="0">
              <a:spcBef>
                <a:spcPts val="0"/>
              </a:spcBef>
              <a:spcAft>
                <a:spcPts val="0"/>
              </a:spcAft>
              <a:buSzPts val="2000"/>
              <a:buChar char="▫"/>
              <a:defRPr sz="2000"/>
            </a:lvl2pPr>
            <a:lvl3pPr indent="-355600" lvl="2" marL="1371600" rtl="0">
              <a:spcBef>
                <a:spcPts val="0"/>
              </a:spcBef>
              <a:spcAft>
                <a:spcPts val="0"/>
              </a:spcAft>
              <a:buSzPts val="2000"/>
              <a:buChar char="▫"/>
              <a:defRPr sz="2000"/>
            </a:lvl3pPr>
            <a:lvl4pPr indent="-355600" lvl="3" marL="1828800" rtl="0">
              <a:spcBef>
                <a:spcPts val="0"/>
              </a:spcBef>
              <a:spcAft>
                <a:spcPts val="0"/>
              </a:spcAft>
              <a:buSzPts val="2000"/>
              <a:buChar char="▫"/>
              <a:defRPr sz="2000"/>
            </a:lvl4pPr>
            <a:lvl5pPr indent="-355600" lvl="4" marL="2286000" rtl="0">
              <a:spcBef>
                <a:spcPts val="0"/>
              </a:spcBef>
              <a:spcAft>
                <a:spcPts val="0"/>
              </a:spcAft>
              <a:buSzPts val="2000"/>
              <a:buChar char="▫"/>
              <a:defRPr sz="2000"/>
            </a:lvl5pPr>
            <a:lvl6pPr indent="-355600" lvl="5" marL="2743200" rtl="0">
              <a:spcBef>
                <a:spcPts val="0"/>
              </a:spcBef>
              <a:spcAft>
                <a:spcPts val="0"/>
              </a:spcAft>
              <a:buSzPts val="2000"/>
              <a:buChar char="▫"/>
              <a:defRPr sz="2000"/>
            </a:lvl6pPr>
            <a:lvl7pPr indent="-355600" lvl="6" marL="3200400" rtl="0">
              <a:spcBef>
                <a:spcPts val="0"/>
              </a:spcBef>
              <a:spcAft>
                <a:spcPts val="0"/>
              </a:spcAft>
              <a:buSzPts val="2000"/>
              <a:buChar char="▫"/>
              <a:defRPr sz="2000"/>
            </a:lvl7pPr>
            <a:lvl8pPr indent="-355600" lvl="7" marL="3657600" rtl="0">
              <a:spcBef>
                <a:spcPts val="0"/>
              </a:spcBef>
              <a:spcAft>
                <a:spcPts val="0"/>
              </a:spcAft>
              <a:buSzPts val="2000"/>
              <a:buChar char="▫"/>
              <a:defRPr sz="2000"/>
            </a:lvl8pPr>
            <a:lvl9pPr indent="-355600" lvl="8" marL="4114800" rtl="0">
              <a:spcBef>
                <a:spcPts val="0"/>
              </a:spcBef>
              <a:spcAft>
                <a:spcPts val="0"/>
              </a:spcAft>
              <a:buSzPts val="2000"/>
              <a:buChar char="▫"/>
              <a:defRPr sz="2000"/>
            </a:lvl9pPr>
          </a:lstStyle>
          <a:p/>
        </p:txBody>
      </p:sp>
      <p:sp>
        <p:nvSpPr>
          <p:cNvPr id="28" name="Google Shape;28;p6"/>
          <p:cNvSpPr txBox="1"/>
          <p:nvPr>
            <p:ph idx="2" type="body"/>
          </p:nvPr>
        </p:nvSpPr>
        <p:spPr>
          <a:xfrm>
            <a:off x="4810650" y="1415675"/>
            <a:ext cx="3402600" cy="2788200"/>
          </a:xfrm>
          <a:prstGeom prst="rect">
            <a:avLst/>
          </a:prstGeom>
        </p:spPr>
        <p:txBody>
          <a:bodyPr anchorCtr="0" anchor="t" bIns="0" lIns="0" spcFirstLastPara="1" rIns="0" wrap="square" tIns="0">
            <a:noAutofit/>
          </a:bodyPr>
          <a:lstStyle>
            <a:lvl1pPr indent="-355600" lvl="0" marL="457200" rtl="0">
              <a:spcBef>
                <a:spcPts val="600"/>
              </a:spcBef>
              <a:spcAft>
                <a:spcPts val="0"/>
              </a:spcAft>
              <a:buSzPts val="2000"/>
              <a:buChar char="▪"/>
              <a:defRPr sz="2000"/>
            </a:lvl1pPr>
            <a:lvl2pPr indent="-355600" lvl="1" marL="914400" rtl="0">
              <a:spcBef>
                <a:spcPts val="0"/>
              </a:spcBef>
              <a:spcAft>
                <a:spcPts val="0"/>
              </a:spcAft>
              <a:buSzPts val="2000"/>
              <a:buChar char="▫"/>
              <a:defRPr sz="2000"/>
            </a:lvl2pPr>
            <a:lvl3pPr indent="-355600" lvl="2" marL="1371600" rtl="0">
              <a:spcBef>
                <a:spcPts val="0"/>
              </a:spcBef>
              <a:spcAft>
                <a:spcPts val="0"/>
              </a:spcAft>
              <a:buSzPts val="2000"/>
              <a:buChar char="▫"/>
              <a:defRPr sz="2000"/>
            </a:lvl3pPr>
            <a:lvl4pPr indent="-355600" lvl="3" marL="1828800" rtl="0">
              <a:spcBef>
                <a:spcPts val="0"/>
              </a:spcBef>
              <a:spcAft>
                <a:spcPts val="0"/>
              </a:spcAft>
              <a:buSzPts val="2000"/>
              <a:buChar char="▫"/>
              <a:defRPr sz="2000"/>
            </a:lvl4pPr>
            <a:lvl5pPr indent="-355600" lvl="4" marL="2286000" rtl="0">
              <a:spcBef>
                <a:spcPts val="0"/>
              </a:spcBef>
              <a:spcAft>
                <a:spcPts val="0"/>
              </a:spcAft>
              <a:buSzPts val="2000"/>
              <a:buChar char="▫"/>
              <a:defRPr sz="2000"/>
            </a:lvl5pPr>
            <a:lvl6pPr indent="-355600" lvl="5" marL="2743200" rtl="0">
              <a:spcBef>
                <a:spcPts val="0"/>
              </a:spcBef>
              <a:spcAft>
                <a:spcPts val="0"/>
              </a:spcAft>
              <a:buSzPts val="2000"/>
              <a:buChar char="▫"/>
              <a:defRPr sz="2000"/>
            </a:lvl6pPr>
            <a:lvl7pPr indent="-355600" lvl="6" marL="3200400" rtl="0">
              <a:spcBef>
                <a:spcPts val="0"/>
              </a:spcBef>
              <a:spcAft>
                <a:spcPts val="0"/>
              </a:spcAft>
              <a:buSzPts val="2000"/>
              <a:buChar char="▫"/>
              <a:defRPr sz="2000"/>
            </a:lvl7pPr>
            <a:lvl8pPr indent="-355600" lvl="7" marL="3657600" rtl="0">
              <a:spcBef>
                <a:spcPts val="0"/>
              </a:spcBef>
              <a:spcAft>
                <a:spcPts val="0"/>
              </a:spcAft>
              <a:buSzPts val="2000"/>
              <a:buChar char="▫"/>
              <a:defRPr sz="2000"/>
            </a:lvl8pPr>
            <a:lvl9pPr indent="-355600" lvl="8" marL="4114800" rtl="0">
              <a:spcBef>
                <a:spcPts val="0"/>
              </a:spcBef>
              <a:spcAft>
                <a:spcPts val="0"/>
              </a:spcAft>
              <a:buSzPts val="2000"/>
              <a:buChar char="▫"/>
              <a:defRPr sz="2000"/>
            </a:lvl9pPr>
          </a:lstStyle>
          <a:p/>
        </p:txBody>
      </p:sp>
      <p:sp>
        <p:nvSpPr>
          <p:cNvPr id="29" name="Google Shape;29;p6"/>
          <p:cNvSpPr txBox="1"/>
          <p:nvPr>
            <p:ph idx="12" type="sldNum"/>
          </p:nvPr>
        </p:nvSpPr>
        <p:spPr>
          <a:xfrm>
            <a:off x="8213401" y="4248586"/>
            <a:ext cx="465300" cy="474300"/>
          </a:xfrm>
          <a:prstGeom prst="rect">
            <a:avLst/>
          </a:prstGeom>
        </p:spPr>
        <p:txBody>
          <a:bodyPr anchorCtr="0" anchor="b"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bg>
      <p:bgPr>
        <a:blipFill>
          <a:blip r:embed="rId2">
            <a:alphaModFix/>
          </a:blip>
          <a:stretch>
            <a:fillRect/>
          </a:stretch>
        </a:blipFill>
      </p:bgPr>
    </p:bg>
    <p:spTree>
      <p:nvGrpSpPr>
        <p:cNvPr id="30" name="Shape 30"/>
        <p:cNvGrpSpPr/>
        <p:nvPr/>
      </p:nvGrpSpPr>
      <p:grpSpPr>
        <a:xfrm>
          <a:off x="0" y="0"/>
          <a:ext cx="0" cy="0"/>
          <a:chOff x="0" y="0"/>
          <a:chExt cx="0" cy="0"/>
        </a:xfrm>
      </p:grpSpPr>
      <p:sp>
        <p:nvSpPr>
          <p:cNvPr id="31" name="Google Shape;31;p7"/>
          <p:cNvSpPr txBox="1"/>
          <p:nvPr>
            <p:ph type="title"/>
          </p:nvPr>
        </p:nvSpPr>
        <p:spPr>
          <a:xfrm>
            <a:off x="930600" y="886017"/>
            <a:ext cx="7282800" cy="364200"/>
          </a:xfrm>
          <a:prstGeom prst="rect">
            <a:avLst/>
          </a:prstGeom>
        </p:spPr>
        <p:txBody>
          <a:bodyPr anchorCtr="0" anchor="b" bIns="0" lIns="0" spcFirstLastPara="1" rIns="0" wrap="square" tIns="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32" name="Google Shape;32;p7"/>
          <p:cNvSpPr txBox="1"/>
          <p:nvPr>
            <p:ph idx="1" type="body"/>
          </p:nvPr>
        </p:nvSpPr>
        <p:spPr>
          <a:xfrm>
            <a:off x="914562" y="1415675"/>
            <a:ext cx="2268600" cy="2788200"/>
          </a:xfrm>
          <a:prstGeom prst="rect">
            <a:avLst/>
          </a:prstGeom>
        </p:spPr>
        <p:txBody>
          <a:bodyPr anchorCtr="0" anchor="t" bIns="0" lIns="0" spcFirstLastPara="1" rIns="0" wrap="square" tIns="0">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sz="1800"/>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
        <p:nvSpPr>
          <p:cNvPr id="33" name="Google Shape;33;p7"/>
          <p:cNvSpPr txBox="1"/>
          <p:nvPr>
            <p:ph idx="2" type="body"/>
          </p:nvPr>
        </p:nvSpPr>
        <p:spPr>
          <a:xfrm>
            <a:off x="3421615" y="1415675"/>
            <a:ext cx="2268600" cy="2788200"/>
          </a:xfrm>
          <a:prstGeom prst="rect">
            <a:avLst/>
          </a:prstGeom>
        </p:spPr>
        <p:txBody>
          <a:bodyPr anchorCtr="0" anchor="t" bIns="0" lIns="0" spcFirstLastPara="1" rIns="0" wrap="square" tIns="0">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sz="1800"/>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
        <p:nvSpPr>
          <p:cNvPr id="34" name="Google Shape;34;p7"/>
          <p:cNvSpPr txBox="1"/>
          <p:nvPr>
            <p:ph idx="3" type="body"/>
          </p:nvPr>
        </p:nvSpPr>
        <p:spPr>
          <a:xfrm>
            <a:off x="5928668" y="1415675"/>
            <a:ext cx="2268600" cy="2788200"/>
          </a:xfrm>
          <a:prstGeom prst="rect">
            <a:avLst/>
          </a:prstGeom>
        </p:spPr>
        <p:txBody>
          <a:bodyPr anchorCtr="0" anchor="t" bIns="0" lIns="0" spcFirstLastPara="1" rIns="0" wrap="square" tIns="0">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sz="1800"/>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
        <p:nvSpPr>
          <p:cNvPr id="35" name="Google Shape;35;p7"/>
          <p:cNvSpPr txBox="1"/>
          <p:nvPr>
            <p:ph idx="12" type="sldNum"/>
          </p:nvPr>
        </p:nvSpPr>
        <p:spPr>
          <a:xfrm>
            <a:off x="8213401" y="4248586"/>
            <a:ext cx="465300" cy="474300"/>
          </a:xfrm>
          <a:prstGeom prst="rect">
            <a:avLst/>
          </a:prstGeom>
        </p:spPr>
        <p:txBody>
          <a:bodyPr anchorCtr="0" anchor="b"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blipFill>
          <a:blip r:embed="rId2">
            <a:alphaModFix/>
          </a:blip>
          <a:stretch>
            <a:fillRect/>
          </a:stretch>
        </a:blip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930600" y="886017"/>
            <a:ext cx="7282800" cy="364200"/>
          </a:xfrm>
          <a:prstGeom prst="rect">
            <a:avLst/>
          </a:prstGeom>
        </p:spPr>
        <p:txBody>
          <a:bodyPr anchorCtr="0" anchor="b" bIns="0" lIns="0" spcFirstLastPara="1" rIns="0" wrap="square" tIns="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38" name="Google Shape;38;p8"/>
          <p:cNvSpPr txBox="1"/>
          <p:nvPr>
            <p:ph idx="12" type="sldNum"/>
          </p:nvPr>
        </p:nvSpPr>
        <p:spPr>
          <a:xfrm>
            <a:off x="8213401" y="4248586"/>
            <a:ext cx="465300" cy="474300"/>
          </a:xfrm>
          <a:prstGeom prst="rect">
            <a:avLst/>
          </a:prstGeom>
        </p:spPr>
        <p:txBody>
          <a:bodyPr anchorCtr="0" anchor="b"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blipFill>
          <a:blip r:embed="rId2">
            <a:alphaModFix/>
          </a:blip>
          <a:stretch>
            <a:fillRect/>
          </a:stretch>
        </a:blipFill>
      </p:bgPr>
    </p:bg>
    <p:spTree>
      <p:nvGrpSpPr>
        <p:cNvPr id="39" name="Shape 39"/>
        <p:cNvGrpSpPr/>
        <p:nvPr/>
      </p:nvGrpSpPr>
      <p:grpSpPr>
        <a:xfrm>
          <a:off x="0" y="0"/>
          <a:ext cx="0" cy="0"/>
          <a:chOff x="0" y="0"/>
          <a:chExt cx="0" cy="0"/>
        </a:xfrm>
      </p:grpSpPr>
      <p:sp>
        <p:nvSpPr>
          <p:cNvPr id="40" name="Google Shape;40;p9"/>
          <p:cNvSpPr txBox="1"/>
          <p:nvPr>
            <p:ph idx="1" type="body"/>
          </p:nvPr>
        </p:nvSpPr>
        <p:spPr>
          <a:xfrm>
            <a:off x="930600" y="3935550"/>
            <a:ext cx="7282800" cy="268200"/>
          </a:xfrm>
          <a:prstGeom prst="rect">
            <a:avLst/>
          </a:prstGeom>
        </p:spPr>
        <p:txBody>
          <a:bodyPr anchorCtr="0" anchor="t" bIns="0" lIns="0" spcFirstLastPara="1" rIns="0" wrap="square" tIns="0">
            <a:noAutofit/>
          </a:bodyPr>
          <a:lstStyle>
            <a:lvl1pPr indent="-228600" lvl="0" marL="457200" rtl="0">
              <a:spcBef>
                <a:spcPts val="360"/>
              </a:spcBef>
              <a:spcAft>
                <a:spcPts val="0"/>
              </a:spcAft>
              <a:buSzPts val="1800"/>
              <a:buNone/>
              <a:defRPr sz="1800"/>
            </a:lvl1pPr>
          </a:lstStyle>
          <a:p/>
        </p:txBody>
      </p:sp>
      <p:sp>
        <p:nvSpPr>
          <p:cNvPr id="41" name="Google Shape;41;p9"/>
          <p:cNvSpPr txBox="1"/>
          <p:nvPr>
            <p:ph idx="12" type="sldNum"/>
          </p:nvPr>
        </p:nvSpPr>
        <p:spPr>
          <a:xfrm>
            <a:off x="8213401" y="4248586"/>
            <a:ext cx="465300" cy="474300"/>
          </a:xfrm>
          <a:prstGeom prst="rect">
            <a:avLst/>
          </a:prstGeom>
        </p:spPr>
        <p:txBody>
          <a:bodyPr anchorCtr="0" anchor="b"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blipFill>
          <a:blip r:embed="rId2">
            <a:alphaModFix/>
          </a:blip>
          <a:stretch>
            <a:fillRect/>
          </a:stretch>
        </a:blipFill>
      </p:bgPr>
    </p:bg>
    <p:spTree>
      <p:nvGrpSpPr>
        <p:cNvPr id="42" name="Shape 42"/>
        <p:cNvGrpSpPr/>
        <p:nvPr/>
      </p:nvGrpSpPr>
      <p:grpSpPr>
        <a:xfrm>
          <a:off x="0" y="0"/>
          <a:ext cx="0" cy="0"/>
          <a:chOff x="0" y="0"/>
          <a:chExt cx="0" cy="0"/>
        </a:xfrm>
      </p:grpSpPr>
      <p:sp>
        <p:nvSpPr>
          <p:cNvPr id="43" name="Google Shape;43;p10"/>
          <p:cNvSpPr txBox="1"/>
          <p:nvPr>
            <p:ph idx="12" type="sldNum"/>
          </p:nvPr>
        </p:nvSpPr>
        <p:spPr>
          <a:xfrm>
            <a:off x="8213401" y="4248586"/>
            <a:ext cx="465300" cy="474300"/>
          </a:xfrm>
          <a:prstGeom prst="rect">
            <a:avLst/>
          </a:prstGeom>
        </p:spPr>
        <p:txBody>
          <a:bodyPr anchorCtr="0" anchor="b"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gradFill>
          <a:gsLst>
            <a:gs pos="0">
              <a:schemeClr val="accent4"/>
            </a:gs>
            <a:gs pos="18000">
              <a:schemeClr val="accent3"/>
            </a:gs>
            <a:gs pos="41000">
              <a:schemeClr val="accent2"/>
            </a:gs>
            <a:gs pos="61000">
              <a:schemeClr val="accent1"/>
            </a:gs>
            <a:gs pos="82000">
              <a:schemeClr val="accent6"/>
            </a:gs>
            <a:gs pos="100000">
              <a:schemeClr val="accent5"/>
            </a:gs>
          </a:gsLst>
          <a:lin ang="2700006" scaled="0"/>
        </a:gra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930600" y="886017"/>
            <a:ext cx="7282800" cy="364200"/>
          </a:xfrm>
          <a:prstGeom prst="rect">
            <a:avLst/>
          </a:prstGeom>
          <a:noFill/>
          <a:ln>
            <a:noFill/>
          </a:ln>
        </p:spPr>
        <p:txBody>
          <a:bodyPr anchorCtr="0" anchor="b" bIns="0" lIns="0" spcFirstLastPara="1" rIns="0" wrap="square" tIns="0">
            <a:noAutofit/>
          </a:bodyPr>
          <a:lstStyle>
            <a:lvl1pPr lvl="0" rtl="0">
              <a:lnSpc>
                <a:spcPct val="90000"/>
              </a:lnSpc>
              <a:spcBef>
                <a:spcPts val="0"/>
              </a:spcBef>
              <a:spcAft>
                <a:spcPts val="0"/>
              </a:spcAft>
              <a:buClr>
                <a:schemeClr val="lt1"/>
              </a:buClr>
              <a:buSzPts val="3200"/>
              <a:buFont typeface="Ubuntu"/>
              <a:buNone/>
              <a:defRPr b="1" sz="3200">
                <a:solidFill>
                  <a:schemeClr val="lt1"/>
                </a:solidFill>
                <a:latin typeface="Ubuntu"/>
                <a:ea typeface="Ubuntu"/>
                <a:cs typeface="Ubuntu"/>
                <a:sym typeface="Ubuntu"/>
              </a:defRPr>
            </a:lvl1pPr>
            <a:lvl2pPr lvl="1" rtl="0">
              <a:lnSpc>
                <a:spcPct val="90000"/>
              </a:lnSpc>
              <a:spcBef>
                <a:spcPts val="0"/>
              </a:spcBef>
              <a:spcAft>
                <a:spcPts val="0"/>
              </a:spcAft>
              <a:buClr>
                <a:schemeClr val="lt1"/>
              </a:buClr>
              <a:buSzPts val="3200"/>
              <a:buFont typeface="Ubuntu"/>
              <a:buNone/>
              <a:defRPr b="1" sz="3200">
                <a:solidFill>
                  <a:schemeClr val="lt1"/>
                </a:solidFill>
                <a:latin typeface="Ubuntu"/>
                <a:ea typeface="Ubuntu"/>
                <a:cs typeface="Ubuntu"/>
                <a:sym typeface="Ubuntu"/>
              </a:defRPr>
            </a:lvl2pPr>
            <a:lvl3pPr lvl="2" rtl="0">
              <a:lnSpc>
                <a:spcPct val="90000"/>
              </a:lnSpc>
              <a:spcBef>
                <a:spcPts val="0"/>
              </a:spcBef>
              <a:spcAft>
                <a:spcPts val="0"/>
              </a:spcAft>
              <a:buClr>
                <a:schemeClr val="lt1"/>
              </a:buClr>
              <a:buSzPts val="3200"/>
              <a:buFont typeface="Ubuntu"/>
              <a:buNone/>
              <a:defRPr b="1" sz="3200">
                <a:solidFill>
                  <a:schemeClr val="lt1"/>
                </a:solidFill>
                <a:latin typeface="Ubuntu"/>
                <a:ea typeface="Ubuntu"/>
                <a:cs typeface="Ubuntu"/>
                <a:sym typeface="Ubuntu"/>
              </a:defRPr>
            </a:lvl3pPr>
            <a:lvl4pPr lvl="3" rtl="0">
              <a:lnSpc>
                <a:spcPct val="90000"/>
              </a:lnSpc>
              <a:spcBef>
                <a:spcPts val="0"/>
              </a:spcBef>
              <a:spcAft>
                <a:spcPts val="0"/>
              </a:spcAft>
              <a:buClr>
                <a:schemeClr val="lt1"/>
              </a:buClr>
              <a:buSzPts val="3200"/>
              <a:buFont typeface="Ubuntu"/>
              <a:buNone/>
              <a:defRPr b="1" sz="3200">
                <a:solidFill>
                  <a:schemeClr val="lt1"/>
                </a:solidFill>
                <a:latin typeface="Ubuntu"/>
                <a:ea typeface="Ubuntu"/>
                <a:cs typeface="Ubuntu"/>
                <a:sym typeface="Ubuntu"/>
              </a:defRPr>
            </a:lvl4pPr>
            <a:lvl5pPr lvl="4" rtl="0">
              <a:lnSpc>
                <a:spcPct val="90000"/>
              </a:lnSpc>
              <a:spcBef>
                <a:spcPts val="0"/>
              </a:spcBef>
              <a:spcAft>
                <a:spcPts val="0"/>
              </a:spcAft>
              <a:buClr>
                <a:schemeClr val="lt1"/>
              </a:buClr>
              <a:buSzPts val="3200"/>
              <a:buFont typeface="Ubuntu"/>
              <a:buNone/>
              <a:defRPr b="1" sz="3200">
                <a:solidFill>
                  <a:schemeClr val="lt1"/>
                </a:solidFill>
                <a:latin typeface="Ubuntu"/>
                <a:ea typeface="Ubuntu"/>
                <a:cs typeface="Ubuntu"/>
                <a:sym typeface="Ubuntu"/>
              </a:defRPr>
            </a:lvl5pPr>
            <a:lvl6pPr lvl="5" rtl="0">
              <a:lnSpc>
                <a:spcPct val="90000"/>
              </a:lnSpc>
              <a:spcBef>
                <a:spcPts val="0"/>
              </a:spcBef>
              <a:spcAft>
                <a:spcPts val="0"/>
              </a:spcAft>
              <a:buClr>
                <a:schemeClr val="lt1"/>
              </a:buClr>
              <a:buSzPts val="3200"/>
              <a:buFont typeface="Ubuntu"/>
              <a:buNone/>
              <a:defRPr b="1" sz="3200">
                <a:solidFill>
                  <a:schemeClr val="lt1"/>
                </a:solidFill>
                <a:latin typeface="Ubuntu"/>
                <a:ea typeface="Ubuntu"/>
                <a:cs typeface="Ubuntu"/>
                <a:sym typeface="Ubuntu"/>
              </a:defRPr>
            </a:lvl6pPr>
            <a:lvl7pPr lvl="6" rtl="0">
              <a:lnSpc>
                <a:spcPct val="90000"/>
              </a:lnSpc>
              <a:spcBef>
                <a:spcPts val="0"/>
              </a:spcBef>
              <a:spcAft>
                <a:spcPts val="0"/>
              </a:spcAft>
              <a:buClr>
                <a:schemeClr val="lt1"/>
              </a:buClr>
              <a:buSzPts val="3200"/>
              <a:buFont typeface="Ubuntu"/>
              <a:buNone/>
              <a:defRPr b="1" sz="3200">
                <a:solidFill>
                  <a:schemeClr val="lt1"/>
                </a:solidFill>
                <a:latin typeface="Ubuntu"/>
                <a:ea typeface="Ubuntu"/>
                <a:cs typeface="Ubuntu"/>
                <a:sym typeface="Ubuntu"/>
              </a:defRPr>
            </a:lvl7pPr>
            <a:lvl8pPr lvl="7" rtl="0">
              <a:lnSpc>
                <a:spcPct val="90000"/>
              </a:lnSpc>
              <a:spcBef>
                <a:spcPts val="0"/>
              </a:spcBef>
              <a:spcAft>
                <a:spcPts val="0"/>
              </a:spcAft>
              <a:buClr>
                <a:schemeClr val="lt1"/>
              </a:buClr>
              <a:buSzPts val="3200"/>
              <a:buFont typeface="Ubuntu"/>
              <a:buNone/>
              <a:defRPr b="1" sz="3200">
                <a:solidFill>
                  <a:schemeClr val="lt1"/>
                </a:solidFill>
                <a:latin typeface="Ubuntu"/>
                <a:ea typeface="Ubuntu"/>
                <a:cs typeface="Ubuntu"/>
                <a:sym typeface="Ubuntu"/>
              </a:defRPr>
            </a:lvl8pPr>
            <a:lvl9pPr lvl="8" rtl="0">
              <a:lnSpc>
                <a:spcPct val="90000"/>
              </a:lnSpc>
              <a:spcBef>
                <a:spcPts val="0"/>
              </a:spcBef>
              <a:spcAft>
                <a:spcPts val="0"/>
              </a:spcAft>
              <a:buClr>
                <a:schemeClr val="lt1"/>
              </a:buClr>
              <a:buSzPts val="3200"/>
              <a:buFont typeface="Ubuntu"/>
              <a:buNone/>
              <a:defRPr b="1" sz="3200">
                <a:solidFill>
                  <a:schemeClr val="lt1"/>
                </a:solidFill>
                <a:latin typeface="Ubuntu"/>
                <a:ea typeface="Ubuntu"/>
                <a:cs typeface="Ubuntu"/>
                <a:sym typeface="Ubuntu"/>
              </a:defRPr>
            </a:lvl9pPr>
          </a:lstStyle>
          <a:p/>
        </p:txBody>
      </p:sp>
      <p:sp>
        <p:nvSpPr>
          <p:cNvPr id="7" name="Google Shape;7;p1"/>
          <p:cNvSpPr txBox="1"/>
          <p:nvPr>
            <p:ph idx="1" type="body"/>
          </p:nvPr>
        </p:nvSpPr>
        <p:spPr>
          <a:xfrm>
            <a:off x="930600" y="1415684"/>
            <a:ext cx="7282800" cy="2788200"/>
          </a:xfrm>
          <a:prstGeom prst="rect">
            <a:avLst/>
          </a:prstGeom>
          <a:noFill/>
          <a:ln>
            <a:noFill/>
          </a:ln>
        </p:spPr>
        <p:txBody>
          <a:bodyPr anchorCtr="0" anchor="t" bIns="0" lIns="0" spcFirstLastPara="1" rIns="0" wrap="square" tIns="0">
            <a:noAutofit/>
          </a:bodyPr>
          <a:lstStyle>
            <a:lvl1pPr indent="-381000" lvl="0" marL="457200" rtl="0">
              <a:lnSpc>
                <a:spcPct val="115000"/>
              </a:lnSpc>
              <a:spcBef>
                <a:spcPts val="600"/>
              </a:spcBef>
              <a:spcAft>
                <a:spcPts val="0"/>
              </a:spcAft>
              <a:buClr>
                <a:schemeClr val="lt1"/>
              </a:buClr>
              <a:buSzPts val="2400"/>
              <a:buFont typeface="Ubuntu Light"/>
              <a:buChar char="▪"/>
              <a:defRPr sz="2400">
                <a:solidFill>
                  <a:schemeClr val="lt1"/>
                </a:solidFill>
                <a:latin typeface="Ubuntu Light"/>
                <a:ea typeface="Ubuntu Light"/>
                <a:cs typeface="Ubuntu Light"/>
                <a:sym typeface="Ubuntu Light"/>
              </a:defRPr>
            </a:lvl1pPr>
            <a:lvl2pPr indent="-381000" lvl="1" marL="914400" rtl="0">
              <a:lnSpc>
                <a:spcPct val="115000"/>
              </a:lnSpc>
              <a:spcBef>
                <a:spcPts val="0"/>
              </a:spcBef>
              <a:spcAft>
                <a:spcPts val="0"/>
              </a:spcAft>
              <a:buClr>
                <a:schemeClr val="lt1"/>
              </a:buClr>
              <a:buSzPts val="2400"/>
              <a:buFont typeface="Ubuntu Light"/>
              <a:buChar char="▫"/>
              <a:defRPr sz="2400">
                <a:solidFill>
                  <a:schemeClr val="lt1"/>
                </a:solidFill>
                <a:latin typeface="Ubuntu Light"/>
                <a:ea typeface="Ubuntu Light"/>
                <a:cs typeface="Ubuntu Light"/>
                <a:sym typeface="Ubuntu Light"/>
              </a:defRPr>
            </a:lvl2pPr>
            <a:lvl3pPr indent="-381000" lvl="2" marL="1371600" rtl="0">
              <a:lnSpc>
                <a:spcPct val="115000"/>
              </a:lnSpc>
              <a:spcBef>
                <a:spcPts val="0"/>
              </a:spcBef>
              <a:spcAft>
                <a:spcPts val="0"/>
              </a:spcAft>
              <a:buClr>
                <a:schemeClr val="lt1"/>
              </a:buClr>
              <a:buSzPts val="2400"/>
              <a:buFont typeface="Ubuntu Light"/>
              <a:buChar char="▫"/>
              <a:defRPr sz="2400">
                <a:solidFill>
                  <a:schemeClr val="lt1"/>
                </a:solidFill>
                <a:latin typeface="Ubuntu Light"/>
                <a:ea typeface="Ubuntu Light"/>
                <a:cs typeface="Ubuntu Light"/>
                <a:sym typeface="Ubuntu Light"/>
              </a:defRPr>
            </a:lvl3pPr>
            <a:lvl4pPr indent="-381000" lvl="3" marL="1828800" rtl="0">
              <a:lnSpc>
                <a:spcPct val="115000"/>
              </a:lnSpc>
              <a:spcBef>
                <a:spcPts val="0"/>
              </a:spcBef>
              <a:spcAft>
                <a:spcPts val="0"/>
              </a:spcAft>
              <a:buClr>
                <a:schemeClr val="lt1"/>
              </a:buClr>
              <a:buSzPts val="2400"/>
              <a:buFont typeface="Ubuntu Light"/>
              <a:buChar char="▫"/>
              <a:defRPr sz="2400">
                <a:solidFill>
                  <a:schemeClr val="lt1"/>
                </a:solidFill>
                <a:latin typeface="Ubuntu Light"/>
                <a:ea typeface="Ubuntu Light"/>
                <a:cs typeface="Ubuntu Light"/>
                <a:sym typeface="Ubuntu Light"/>
              </a:defRPr>
            </a:lvl4pPr>
            <a:lvl5pPr indent="-381000" lvl="4" marL="2286000" rtl="0">
              <a:lnSpc>
                <a:spcPct val="115000"/>
              </a:lnSpc>
              <a:spcBef>
                <a:spcPts val="0"/>
              </a:spcBef>
              <a:spcAft>
                <a:spcPts val="0"/>
              </a:spcAft>
              <a:buClr>
                <a:schemeClr val="lt1"/>
              </a:buClr>
              <a:buSzPts val="2400"/>
              <a:buFont typeface="Ubuntu Light"/>
              <a:buChar char="▫"/>
              <a:defRPr sz="2400">
                <a:solidFill>
                  <a:schemeClr val="lt1"/>
                </a:solidFill>
                <a:latin typeface="Ubuntu Light"/>
                <a:ea typeface="Ubuntu Light"/>
                <a:cs typeface="Ubuntu Light"/>
                <a:sym typeface="Ubuntu Light"/>
              </a:defRPr>
            </a:lvl5pPr>
            <a:lvl6pPr indent="-381000" lvl="5" marL="2743200" rtl="0">
              <a:lnSpc>
                <a:spcPct val="115000"/>
              </a:lnSpc>
              <a:spcBef>
                <a:spcPts val="0"/>
              </a:spcBef>
              <a:spcAft>
                <a:spcPts val="0"/>
              </a:spcAft>
              <a:buClr>
                <a:schemeClr val="lt1"/>
              </a:buClr>
              <a:buSzPts val="2400"/>
              <a:buFont typeface="Ubuntu Light"/>
              <a:buChar char="▫"/>
              <a:defRPr sz="2400">
                <a:solidFill>
                  <a:schemeClr val="lt1"/>
                </a:solidFill>
                <a:latin typeface="Ubuntu Light"/>
                <a:ea typeface="Ubuntu Light"/>
                <a:cs typeface="Ubuntu Light"/>
                <a:sym typeface="Ubuntu Light"/>
              </a:defRPr>
            </a:lvl6pPr>
            <a:lvl7pPr indent="-381000" lvl="6" marL="3200400" rtl="0">
              <a:lnSpc>
                <a:spcPct val="115000"/>
              </a:lnSpc>
              <a:spcBef>
                <a:spcPts val="0"/>
              </a:spcBef>
              <a:spcAft>
                <a:spcPts val="0"/>
              </a:spcAft>
              <a:buClr>
                <a:schemeClr val="lt1"/>
              </a:buClr>
              <a:buSzPts val="2400"/>
              <a:buFont typeface="Ubuntu Light"/>
              <a:buChar char="▫"/>
              <a:defRPr sz="2400">
                <a:solidFill>
                  <a:schemeClr val="lt1"/>
                </a:solidFill>
                <a:latin typeface="Ubuntu Light"/>
                <a:ea typeface="Ubuntu Light"/>
                <a:cs typeface="Ubuntu Light"/>
                <a:sym typeface="Ubuntu Light"/>
              </a:defRPr>
            </a:lvl7pPr>
            <a:lvl8pPr indent="-381000" lvl="7" marL="3657600" rtl="0">
              <a:lnSpc>
                <a:spcPct val="115000"/>
              </a:lnSpc>
              <a:spcBef>
                <a:spcPts val="0"/>
              </a:spcBef>
              <a:spcAft>
                <a:spcPts val="0"/>
              </a:spcAft>
              <a:buClr>
                <a:schemeClr val="lt1"/>
              </a:buClr>
              <a:buSzPts val="2400"/>
              <a:buFont typeface="Ubuntu Light"/>
              <a:buChar char="▫"/>
              <a:defRPr sz="2400">
                <a:solidFill>
                  <a:schemeClr val="lt1"/>
                </a:solidFill>
                <a:latin typeface="Ubuntu Light"/>
                <a:ea typeface="Ubuntu Light"/>
                <a:cs typeface="Ubuntu Light"/>
                <a:sym typeface="Ubuntu Light"/>
              </a:defRPr>
            </a:lvl8pPr>
            <a:lvl9pPr indent="-381000" lvl="8" marL="4114800" rtl="0">
              <a:lnSpc>
                <a:spcPct val="115000"/>
              </a:lnSpc>
              <a:spcBef>
                <a:spcPts val="0"/>
              </a:spcBef>
              <a:spcAft>
                <a:spcPts val="0"/>
              </a:spcAft>
              <a:buClr>
                <a:schemeClr val="lt1"/>
              </a:buClr>
              <a:buSzPts val="2400"/>
              <a:buFont typeface="Ubuntu Light"/>
              <a:buChar char="▫"/>
              <a:defRPr sz="2400">
                <a:solidFill>
                  <a:schemeClr val="lt1"/>
                </a:solidFill>
                <a:latin typeface="Ubuntu Light"/>
                <a:ea typeface="Ubuntu Light"/>
                <a:cs typeface="Ubuntu Light"/>
                <a:sym typeface="Ubuntu Light"/>
              </a:defRPr>
            </a:lvl9pPr>
          </a:lstStyle>
          <a:p/>
        </p:txBody>
      </p:sp>
      <p:sp>
        <p:nvSpPr>
          <p:cNvPr id="8" name="Google Shape;8;p1"/>
          <p:cNvSpPr txBox="1"/>
          <p:nvPr>
            <p:ph idx="12" type="sldNum"/>
          </p:nvPr>
        </p:nvSpPr>
        <p:spPr>
          <a:xfrm>
            <a:off x="8213401" y="4248586"/>
            <a:ext cx="465300" cy="474300"/>
          </a:xfrm>
          <a:prstGeom prst="rect">
            <a:avLst/>
          </a:prstGeom>
          <a:noFill/>
          <a:ln>
            <a:noFill/>
          </a:ln>
        </p:spPr>
        <p:txBody>
          <a:bodyPr anchorCtr="0" anchor="b" bIns="0" lIns="0" spcFirstLastPara="1" rIns="0" wrap="square" tIns="0">
            <a:noAutofit/>
          </a:bodyPr>
          <a:lstStyle>
            <a:lvl1pPr lvl="0" rtl="0" algn="r">
              <a:buNone/>
              <a:defRPr b="1" sz="1600">
                <a:solidFill>
                  <a:schemeClr val="lt1"/>
                </a:solidFill>
                <a:latin typeface="Ubuntu"/>
                <a:ea typeface="Ubuntu"/>
                <a:cs typeface="Ubuntu"/>
                <a:sym typeface="Ubuntu"/>
              </a:defRPr>
            </a:lvl1pPr>
            <a:lvl2pPr lvl="1" rtl="0" algn="r">
              <a:buNone/>
              <a:defRPr b="1" sz="1600">
                <a:solidFill>
                  <a:schemeClr val="lt1"/>
                </a:solidFill>
                <a:latin typeface="Ubuntu"/>
                <a:ea typeface="Ubuntu"/>
                <a:cs typeface="Ubuntu"/>
                <a:sym typeface="Ubuntu"/>
              </a:defRPr>
            </a:lvl2pPr>
            <a:lvl3pPr lvl="2" rtl="0" algn="r">
              <a:buNone/>
              <a:defRPr b="1" sz="1600">
                <a:solidFill>
                  <a:schemeClr val="lt1"/>
                </a:solidFill>
                <a:latin typeface="Ubuntu"/>
                <a:ea typeface="Ubuntu"/>
                <a:cs typeface="Ubuntu"/>
                <a:sym typeface="Ubuntu"/>
              </a:defRPr>
            </a:lvl3pPr>
            <a:lvl4pPr lvl="3" rtl="0" algn="r">
              <a:buNone/>
              <a:defRPr b="1" sz="1600">
                <a:solidFill>
                  <a:schemeClr val="lt1"/>
                </a:solidFill>
                <a:latin typeface="Ubuntu"/>
                <a:ea typeface="Ubuntu"/>
                <a:cs typeface="Ubuntu"/>
                <a:sym typeface="Ubuntu"/>
              </a:defRPr>
            </a:lvl4pPr>
            <a:lvl5pPr lvl="4" rtl="0" algn="r">
              <a:buNone/>
              <a:defRPr b="1" sz="1600">
                <a:solidFill>
                  <a:schemeClr val="lt1"/>
                </a:solidFill>
                <a:latin typeface="Ubuntu"/>
                <a:ea typeface="Ubuntu"/>
                <a:cs typeface="Ubuntu"/>
                <a:sym typeface="Ubuntu"/>
              </a:defRPr>
            </a:lvl5pPr>
            <a:lvl6pPr lvl="5" rtl="0" algn="r">
              <a:buNone/>
              <a:defRPr b="1" sz="1600">
                <a:solidFill>
                  <a:schemeClr val="lt1"/>
                </a:solidFill>
                <a:latin typeface="Ubuntu"/>
                <a:ea typeface="Ubuntu"/>
                <a:cs typeface="Ubuntu"/>
                <a:sym typeface="Ubuntu"/>
              </a:defRPr>
            </a:lvl6pPr>
            <a:lvl7pPr lvl="6" rtl="0" algn="r">
              <a:buNone/>
              <a:defRPr b="1" sz="1600">
                <a:solidFill>
                  <a:schemeClr val="lt1"/>
                </a:solidFill>
                <a:latin typeface="Ubuntu"/>
                <a:ea typeface="Ubuntu"/>
                <a:cs typeface="Ubuntu"/>
                <a:sym typeface="Ubuntu"/>
              </a:defRPr>
            </a:lvl7pPr>
            <a:lvl8pPr lvl="7" rtl="0" algn="r">
              <a:buNone/>
              <a:defRPr b="1" sz="1600">
                <a:solidFill>
                  <a:schemeClr val="lt1"/>
                </a:solidFill>
                <a:latin typeface="Ubuntu"/>
                <a:ea typeface="Ubuntu"/>
                <a:cs typeface="Ubuntu"/>
                <a:sym typeface="Ubuntu"/>
              </a:defRPr>
            </a:lvl8pPr>
            <a:lvl9pPr lvl="8" rtl="0" algn="r">
              <a:buNone/>
              <a:defRPr b="1" sz="1600">
                <a:solidFill>
                  <a:schemeClr val="lt1"/>
                </a:solidFill>
                <a:latin typeface="Ubuntu"/>
                <a:ea typeface="Ubuntu"/>
                <a:cs typeface="Ubuntu"/>
                <a:sym typeface="Ubuntu"/>
              </a:defRPr>
            </a:lvl9pPr>
          </a:lstStyle>
          <a:p>
            <a:pPr indent="0" lvl="0" marL="0" rtl="0" algn="r">
              <a:spcBef>
                <a:spcPts val="0"/>
              </a:spcBef>
              <a:spcAft>
                <a:spcPts val="0"/>
              </a:spcAft>
              <a:buNone/>
            </a:pPr>
            <a:fld id="{00000000-1234-1234-1234-123412341234}" type="slidenum">
              <a:rPr lang="en"/>
              <a:t>‹#›</a:t>
            </a:fld>
            <a:endParaRPr/>
          </a:p>
        </p:txBody>
      </p:sp>
      <p:grpSp>
        <p:nvGrpSpPr>
          <p:cNvPr id="9" name="Google Shape;9;p1"/>
          <p:cNvGrpSpPr/>
          <p:nvPr/>
        </p:nvGrpSpPr>
        <p:grpSpPr>
          <a:xfrm>
            <a:off x="465300" y="465400"/>
            <a:ext cx="8213400" cy="4212750"/>
            <a:chOff x="465300" y="465400"/>
            <a:chExt cx="8213400" cy="4212750"/>
          </a:xfrm>
        </p:grpSpPr>
        <p:sp>
          <p:nvSpPr>
            <p:cNvPr id="10" name="Google Shape;10;p1"/>
            <p:cNvSpPr/>
            <p:nvPr/>
          </p:nvSpPr>
          <p:spPr>
            <a:xfrm rot="10800000">
              <a:off x="3221100" y="465400"/>
              <a:ext cx="5457600" cy="1395600"/>
            </a:xfrm>
            <a:prstGeom prst="corner">
              <a:avLst>
                <a:gd fmla="val 1582" name="adj1"/>
                <a:gd fmla="val 1544" name="adj2"/>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latin typeface="Work Sans Regular"/>
                <a:ea typeface="Work Sans Regular"/>
                <a:cs typeface="Work Sans Regular"/>
                <a:sym typeface="Work Sans Regular"/>
              </a:endParaRPr>
            </a:p>
          </p:txBody>
        </p:sp>
        <p:sp>
          <p:nvSpPr>
            <p:cNvPr id="11" name="Google Shape;11;p1"/>
            <p:cNvSpPr/>
            <p:nvPr/>
          </p:nvSpPr>
          <p:spPr>
            <a:xfrm>
              <a:off x="465300" y="3282550"/>
              <a:ext cx="5457600" cy="1395600"/>
            </a:xfrm>
            <a:prstGeom prst="corner">
              <a:avLst>
                <a:gd fmla="val 1582" name="adj1"/>
                <a:gd fmla="val 1544" name="adj2"/>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latin typeface="Work Sans Regular"/>
                <a:ea typeface="Work Sans Regular"/>
                <a:cs typeface="Work Sans Regular"/>
                <a:sym typeface="Work Sans Regular"/>
              </a:endParaRPr>
            </a:p>
          </p:txBody>
        </p:sp>
      </p:gr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5467">
          <p15:clr>
            <a:srgbClr val="EA4335"/>
          </p15:clr>
        </p15:guide>
        <p15:guide id="2" orient="horz" pos="2947">
          <p15:clr>
            <a:srgbClr val="EA4335"/>
          </p15:clr>
        </p15:guide>
        <p15:guide id="3" pos="586">
          <p15:clr>
            <a:srgbClr val="EA4335"/>
          </p15:clr>
        </p15:guide>
        <p15:guide id="4" orient="horz" pos="592">
          <p15:clr>
            <a:srgbClr val="EA4335"/>
          </p15:clr>
        </p15:guide>
        <p15:guide id="5" pos="5174">
          <p15:clr>
            <a:srgbClr val="EA4335"/>
          </p15:clr>
        </p15:guide>
        <p15:guide id="6" orient="horz" pos="2648">
          <p15:clr>
            <a:srgbClr val="EA4335"/>
          </p15:clr>
        </p15:guide>
        <p15:guide id="7" orient="horz" pos="293">
          <p15:clr>
            <a:srgbClr val="EA4335"/>
          </p15:clr>
        </p15:guide>
        <p15:guide id="8" pos="293">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hyperlink" Target="http://www.youtube.com/watch?v=_sSawpU81cI" TargetMode="Externa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 name="Shape 50"/>
        <p:cNvGrpSpPr/>
        <p:nvPr/>
      </p:nvGrpSpPr>
      <p:grpSpPr>
        <a:xfrm>
          <a:off x="0" y="0"/>
          <a:ext cx="0" cy="0"/>
          <a:chOff x="0" y="0"/>
          <a:chExt cx="0" cy="0"/>
        </a:xfrm>
      </p:grpSpPr>
      <p:sp>
        <p:nvSpPr>
          <p:cNvPr id="51" name="Google Shape;51;p12"/>
          <p:cNvSpPr txBox="1"/>
          <p:nvPr>
            <p:ph type="ctrTitle"/>
          </p:nvPr>
        </p:nvSpPr>
        <p:spPr>
          <a:xfrm>
            <a:off x="930600" y="939700"/>
            <a:ext cx="7282800" cy="32640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Dia De Los Muertos:</a:t>
            </a:r>
            <a:endParaRPr/>
          </a:p>
          <a:p>
            <a:pPr indent="0" lvl="0" marL="0" rtl="0" algn="l">
              <a:spcBef>
                <a:spcPts val="0"/>
              </a:spcBef>
              <a:spcAft>
                <a:spcPts val="0"/>
              </a:spcAft>
              <a:buNone/>
            </a:pPr>
            <a:r>
              <a:rPr lang="en"/>
              <a:t>Sugar Skulls</a:t>
            </a:r>
            <a:endParaRPr/>
          </a:p>
        </p:txBody>
      </p:sp>
      <p:pic>
        <p:nvPicPr>
          <p:cNvPr id="52" name="Google Shape;52;p12"/>
          <p:cNvPicPr preferRelativeResize="0"/>
          <p:nvPr/>
        </p:nvPicPr>
        <p:blipFill rotWithShape="1">
          <a:blip r:embed="rId3">
            <a:alphaModFix/>
          </a:blip>
          <a:srcRect b="4693" l="5761" r="5459" t="4702"/>
          <a:stretch/>
        </p:blipFill>
        <p:spPr>
          <a:xfrm>
            <a:off x="6459600" y="2704100"/>
            <a:ext cx="2219100" cy="2264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1"/>
          <p:cNvSpPr txBox="1"/>
          <p:nvPr>
            <p:ph type="title"/>
          </p:nvPr>
        </p:nvSpPr>
        <p:spPr>
          <a:xfrm>
            <a:off x="930600" y="886017"/>
            <a:ext cx="7282800" cy="364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Make Your Own!</a:t>
            </a:r>
            <a:endParaRPr/>
          </a:p>
        </p:txBody>
      </p:sp>
      <p:sp>
        <p:nvSpPr>
          <p:cNvPr id="112" name="Google Shape;112;p21"/>
          <p:cNvSpPr txBox="1"/>
          <p:nvPr>
            <p:ph idx="12" type="sldNum"/>
          </p:nvPr>
        </p:nvSpPr>
        <p:spPr>
          <a:xfrm>
            <a:off x="8213401" y="4248586"/>
            <a:ext cx="465300" cy="4743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113" name="Google Shape;113;p21"/>
          <p:cNvSpPr txBox="1"/>
          <p:nvPr>
            <p:ph idx="4294967295" type="body"/>
          </p:nvPr>
        </p:nvSpPr>
        <p:spPr>
          <a:xfrm>
            <a:off x="537175" y="1415675"/>
            <a:ext cx="5195400" cy="3307200"/>
          </a:xfrm>
          <a:prstGeom prst="rect">
            <a:avLst/>
          </a:prstGeom>
        </p:spPr>
        <p:txBody>
          <a:bodyPr anchorCtr="0" anchor="t" bIns="0" lIns="0" spcFirstLastPara="1" rIns="0" wrap="square" tIns="0">
            <a:noAutofit/>
          </a:bodyPr>
          <a:lstStyle/>
          <a:p>
            <a:pPr indent="-381000" lvl="0" marL="457200" rtl="0" algn="l">
              <a:spcBef>
                <a:spcPts val="600"/>
              </a:spcBef>
              <a:spcAft>
                <a:spcPts val="0"/>
              </a:spcAft>
              <a:buSzPts val="2400"/>
              <a:buFont typeface="Ubuntu"/>
              <a:buChar char="▪"/>
            </a:pPr>
            <a:r>
              <a:rPr b="1" lang="en">
                <a:latin typeface="Ubuntu"/>
                <a:ea typeface="Ubuntu"/>
                <a:cs typeface="Ubuntu"/>
                <a:sym typeface="Ubuntu"/>
              </a:rPr>
              <a:t>Decorate your own sugar skull!</a:t>
            </a:r>
            <a:endParaRPr b="1">
              <a:latin typeface="Ubuntu"/>
              <a:ea typeface="Ubuntu"/>
              <a:cs typeface="Ubuntu"/>
              <a:sym typeface="Ubuntu"/>
            </a:endParaRPr>
          </a:p>
          <a:p>
            <a:pPr indent="-381000" lvl="0" marL="457200" rtl="0" algn="l">
              <a:spcBef>
                <a:spcPts val="0"/>
              </a:spcBef>
              <a:spcAft>
                <a:spcPts val="0"/>
              </a:spcAft>
              <a:buSzPts val="2400"/>
              <a:buFont typeface="Ubuntu"/>
              <a:buChar char="▪"/>
            </a:pPr>
            <a:r>
              <a:rPr b="1" lang="en">
                <a:latin typeface="Ubuntu"/>
                <a:ea typeface="Ubuntu"/>
                <a:cs typeface="Ubuntu"/>
                <a:sym typeface="Ubuntu"/>
              </a:rPr>
              <a:t>You will need colored pencils, pencil and an eraser</a:t>
            </a:r>
            <a:endParaRPr b="1">
              <a:latin typeface="Ubuntu"/>
              <a:ea typeface="Ubuntu"/>
              <a:cs typeface="Ubuntu"/>
              <a:sym typeface="Ubuntu"/>
            </a:endParaRPr>
          </a:p>
          <a:p>
            <a:pPr indent="-381000" lvl="0" marL="457200" rtl="0" algn="l">
              <a:spcBef>
                <a:spcPts val="0"/>
              </a:spcBef>
              <a:spcAft>
                <a:spcPts val="0"/>
              </a:spcAft>
              <a:buSzPts val="2400"/>
              <a:buFont typeface="Ubuntu"/>
              <a:buChar char="▪"/>
            </a:pPr>
            <a:r>
              <a:rPr b="1" lang="en">
                <a:latin typeface="Ubuntu"/>
                <a:ea typeface="Ubuntu"/>
                <a:cs typeface="Ubuntu"/>
                <a:sym typeface="Ubuntu"/>
              </a:rPr>
              <a:t>Tip: Line design patterns!!</a:t>
            </a:r>
            <a:endParaRPr b="1">
              <a:latin typeface="Ubuntu"/>
              <a:ea typeface="Ubuntu"/>
              <a:cs typeface="Ubuntu"/>
              <a:sym typeface="Ubuntu"/>
            </a:endParaRPr>
          </a:p>
          <a:p>
            <a:pPr indent="0" lvl="0" marL="457200" rtl="0" algn="l">
              <a:spcBef>
                <a:spcPts val="600"/>
              </a:spcBef>
              <a:spcAft>
                <a:spcPts val="0"/>
              </a:spcAft>
              <a:buNone/>
            </a:pPr>
            <a:r>
              <a:t/>
            </a:r>
            <a:endParaRPr b="1">
              <a:latin typeface="Ubuntu"/>
              <a:ea typeface="Ubuntu"/>
              <a:cs typeface="Ubuntu"/>
              <a:sym typeface="Ubuntu"/>
            </a:endParaRPr>
          </a:p>
          <a:p>
            <a:pPr indent="-381000" lvl="0" marL="457200" rtl="0" algn="l">
              <a:spcBef>
                <a:spcPts val="600"/>
              </a:spcBef>
              <a:spcAft>
                <a:spcPts val="0"/>
              </a:spcAft>
              <a:buSzPts val="2400"/>
              <a:buFont typeface="Ubuntu"/>
              <a:buChar char="▪"/>
            </a:pPr>
            <a:r>
              <a:rPr b="1" lang="en">
                <a:latin typeface="Ubuntu"/>
                <a:ea typeface="Ubuntu"/>
                <a:cs typeface="Ubuntu"/>
                <a:sym typeface="Ubuntu"/>
              </a:rPr>
              <a:t>You keep it when finished</a:t>
            </a:r>
            <a:endParaRPr/>
          </a:p>
          <a:p>
            <a:pPr indent="0" lvl="0" marL="0" rtl="0" algn="ctr">
              <a:spcBef>
                <a:spcPts val="600"/>
              </a:spcBef>
              <a:spcAft>
                <a:spcPts val="0"/>
              </a:spcAft>
              <a:buNone/>
            </a:pPr>
            <a:r>
              <a:rPr b="1" lang="en">
                <a:latin typeface="Ubuntu"/>
                <a:ea typeface="Ubuntu"/>
                <a:cs typeface="Ubuntu"/>
                <a:sym typeface="Ubuntu"/>
              </a:rPr>
              <a:t>Have fun!</a:t>
            </a:r>
            <a:endParaRPr b="1">
              <a:latin typeface="Ubuntu"/>
              <a:ea typeface="Ubuntu"/>
              <a:cs typeface="Ubuntu"/>
              <a:sym typeface="Ubuntu"/>
            </a:endParaRPr>
          </a:p>
        </p:txBody>
      </p:sp>
      <p:pic>
        <p:nvPicPr>
          <p:cNvPr id="114" name="Google Shape;114;p21"/>
          <p:cNvPicPr preferRelativeResize="0"/>
          <p:nvPr/>
        </p:nvPicPr>
        <p:blipFill rotWithShape="1">
          <a:blip r:embed="rId3">
            <a:alphaModFix/>
          </a:blip>
          <a:srcRect b="9329" l="10671" r="11373" t="0"/>
          <a:stretch/>
        </p:blipFill>
        <p:spPr>
          <a:xfrm>
            <a:off x="5915853" y="1415675"/>
            <a:ext cx="2840172" cy="35579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2"/>
          <p:cNvSpPr txBox="1"/>
          <p:nvPr>
            <p:ph type="title"/>
          </p:nvPr>
        </p:nvSpPr>
        <p:spPr>
          <a:xfrm>
            <a:off x="930600" y="886017"/>
            <a:ext cx="7282800" cy="364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Next Class</a:t>
            </a:r>
            <a:endParaRPr/>
          </a:p>
        </p:txBody>
      </p:sp>
      <p:sp>
        <p:nvSpPr>
          <p:cNvPr id="120" name="Google Shape;120;p22"/>
          <p:cNvSpPr txBox="1"/>
          <p:nvPr>
            <p:ph idx="3" type="body"/>
          </p:nvPr>
        </p:nvSpPr>
        <p:spPr>
          <a:xfrm>
            <a:off x="671491" y="1415675"/>
            <a:ext cx="7525800" cy="2788200"/>
          </a:xfrm>
          <a:prstGeom prst="rect">
            <a:avLst/>
          </a:prstGeom>
        </p:spPr>
        <p:txBody>
          <a:bodyPr anchorCtr="0" anchor="t" bIns="0" lIns="0" spcFirstLastPara="1" rIns="0" wrap="square" tIns="0">
            <a:noAutofit/>
          </a:bodyPr>
          <a:lstStyle/>
          <a:p>
            <a:pPr indent="-393700" lvl="0" marL="457200" rtl="0" algn="l">
              <a:spcBef>
                <a:spcPts val="600"/>
              </a:spcBef>
              <a:spcAft>
                <a:spcPts val="0"/>
              </a:spcAft>
              <a:buSzPts val="2600"/>
              <a:buFont typeface="Ubuntu"/>
              <a:buChar char="▪"/>
            </a:pPr>
            <a:r>
              <a:rPr b="1" lang="en" sz="2600">
                <a:latin typeface="Ubuntu"/>
                <a:ea typeface="Ubuntu"/>
                <a:cs typeface="Ubuntu"/>
                <a:sym typeface="Ubuntu"/>
              </a:rPr>
              <a:t>Short week: you will </a:t>
            </a:r>
            <a:r>
              <a:rPr b="1" lang="en" sz="2600">
                <a:latin typeface="Ubuntu"/>
                <a:ea typeface="Ubuntu"/>
                <a:cs typeface="Ubuntu"/>
                <a:sym typeface="Ubuntu"/>
              </a:rPr>
              <a:t>likely</a:t>
            </a:r>
            <a:r>
              <a:rPr b="1" lang="en" sz="2600">
                <a:latin typeface="Ubuntu"/>
                <a:ea typeface="Ubuntu"/>
                <a:cs typeface="Ubuntu"/>
                <a:sym typeface="Ubuntu"/>
              </a:rPr>
              <a:t> need to attend zoom</a:t>
            </a:r>
            <a:endParaRPr b="1" sz="2600">
              <a:latin typeface="Ubuntu"/>
              <a:ea typeface="Ubuntu"/>
              <a:cs typeface="Ubuntu"/>
              <a:sym typeface="Ubuntu"/>
            </a:endParaRPr>
          </a:p>
          <a:p>
            <a:pPr indent="-393700" lvl="0" marL="457200" rtl="0" algn="l">
              <a:spcBef>
                <a:spcPts val="0"/>
              </a:spcBef>
              <a:spcAft>
                <a:spcPts val="0"/>
              </a:spcAft>
              <a:buSzPts val="2600"/>
              <a:buFont typeface="Ubuntu"/>
              <a:buChar char="▪"/>
            </a:pPr>
            <a:r>
              <a:rPr b="1" lang="en" sz="2600">
                <a:latin typeface="Ubuntu"/>
                <a:ea typeface="Ubuntu"/>
                <a:cs typeface="Ubuntu"/>
                <a:sym typeface="Ubuntu"/>
              </a:rPr>
              <a:t>Bring your supply baggy!</a:t>
            </a:r>
            <a:endParaRPr b="1" sz="2600">
              <a:latin typeface="Ubuntu"/>
              <a:ea typeface="Ubuntu"/>
              <a:cs typeface="Ubuntu"/>
              <a:sym typeface="Ubuntu"/>
            </a:endParaRPr>
          </a:p>
          <a:p>
            <a:pPr indent="-393700" lvl="0" marL="457200" rtl="0" algn="l">
              <a:spcBef>
                <a:spcPts val="0"/>
              </a:spcBef>
              <a:spcAft>
                <a:spcPts val="0"/>
              </a:spcAft>
              <a:buSzPts val="2600"/>
              <a:buFont typeface="Ubuntu"/>
              <a:buChar char="▪"/>
            </a:pPr>
            <a:r>
              <a:rPr b="1" lang="en" sz="2600">
                <a:latin typeface="Ubuntu"/>
                <a:ea typeface="Ubuntu"/>
                <a:cs typeface="Ubuntu"/>
                <a:sym typeface="Ubuntu"/>
              </a:rPr>
              <a:t>Begin next project</a:t>
            </a:r>
            <a:endParaRPr b="1" sz="2600">
              <a:latin typeface="Ubuntu"/>
              <a:ea typeface="Ubuntu"/>
              <a:cs typeface="Ubuntu"/>
              <a:sym typeface="Ubuntu"/>
            </a:endParaRPr>
          </a:p>
          <a:p>
            <a:pPr indent="0" lvl="0" marL="0" rtl="0" algn="l">
              <a:spcBef>
                <a:spcPts val="600"/>
              </a:spcBef>
              <a:spcAft>
                <a:spcPts val="0"/>
              </a:spcAft>
              <a:buNone/>
            </a:pPr>
            <a:r>
              <a:t/>
            </a:r>
            <a:endParaRPr/>
          </a:p>
        </p:txBody>
      </p:sp>
      <p:sp>
        <p:nvSpPr>
          <p:cNvPr id="121" name="Google Shape;121;p22"/>
          <p:cNvSpPr txBox="1"/>
          <p:nvPr>
            <p:ph idx="12" type="sldNum"/>
          </p:nvPr>
        </p:nvSpPr>
        <p:spPr>
          <a:xfrm>
            <a:off x="8213401" y="4248586"/>
            <a:ext cx="465300" cy="4743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 name="Shape 56"/>
        <p:cNvGrpSpPr/>
        <p:nvPr/>
      </p:nvGrpSpPr>
      <p:grpSpPr>
        <a:xfrm>
          <a:off x="0" y="0"/>
          <a:ext cx="0" cy="0"/>
          <a:chOff x="0" y="0"/>
          <a:chExt cx="0" cy="0"/>
        </a:xfrm>
      </p:grpSpPr>
      <p:sp>
        <p:nvSpPr>
          <p:cNvPr id="57" name="Google Shape;57;p13"/>
          <p:cNvSpPr txBox="1"/>
          <p:nvPr>
            <p:ph type="ctrTitle"/>
          </p:nvPr>
        </p:nvSpPr>
        <p:spPr>
          <a:xfrm>
            <a:off x="863450" y="2163450"/>
            <a:ext cx="7597200" cy="5841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What is Dia De Los Muertos?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type="title"/>
          </p:nvPr>
        </p:nvSpPr>
        <p:spPr>
          <a:xfrm>
            <a:off x="930600" y="886017"/>
            <a:ext cx="7282800" cy="364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Let’s watch!</a:t>
            </a:r>
            <a:endParaRPr/>
          </a:p>
        </p:txBody>
      </p:sp>
      <p:sp>
        <p:nvSpPr>
          <p:cNvPr id="63" name="Google Shape;63;p14"/>
          <p:cNvSpPr txBox="1"/>
          <p:nvPr>
            <p:ph idx="12" type="sldNum"/>
          </p:nvPr>
        </p:nvSpPr>
        <p:spPr>
          <a:xfrm>
            <a:off x="8213401" y="4248586"/>
            <a:ext cx="465300" cy="4743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descr="Día de los Muertos, or Day of the Dead, is a celebration of life and death. While the holiday originated in Mexico, it is celebrated all over Latin America with colorful calaveras (skulls) and calacas (skeletons). Learn how the Day of the Dead started and the traditions that make it unique.&#10;➡ Subscribe: http://bit.ly/NatGeoSubscribe&#10;&#10;About National Geographic:&#10;National Geographic is the world's premium destination for science, exploration, and adventure. Through their world-class scientists, photographers, journalists, and filmmakers, Nat Geo gets you closer to the stories that matter and past the edge of what's possible.&#10;&#10;Get More National Geographic:&#10;Official Site: http://bit.ly/NatGeoOfficialSite&#10;Facebook: http://bit.ly/FBNatGeo&#10;Twitter: http://bit.ly/NatGeoTwitter&#10;Instagram: http://bit.ly/NatGeoInsta&#10;&#10;What is Day of the Dead? | National Geographic &#10;https://youtu.be/_sSawpU81cI&#10;&#10;National Geographic&#10;https://www.youtube.com/natgeo" id="64" name="Google Shape;64;p14" title="What is Day of the Dead? | National Geographic">
            <a:hlinkClick r:id="rId3"/>
          </p:cNvPr>
          <p:cNvPicPr preferRelativeResize="0"/>
          <p:nvPr/>
        </p:nvPicPr>
        <p:blipFill>
          <a:blip r:embed="rId4">
            <a:alphaModFix/>
          </a:blip>
          <a:stretch>
            <a:fillRect/>
          </a:stretch>
        </p:blipFill>
        <p:spPr>
          <a:xfrm>
            <a:off x="1976488" y="1250226"/>
            <a:ext cx="5191033" cy="3893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
                                        </p:tgtEl>
                                        <p:attrNameLst>
                                          <p:attrName>style.visibility</p:attrName>
                                        </p:attrNameLst>
                                      </p:cBhvr>
                                      <p:to>
                                        <p:strVal val="visible"/>
                                      </p:to>
                                    </p:set>
                                    <p:animEffect filter="fade" transition="in">
                                      <p:cBhvr>
                                        <p:cTn dur="1000"/>
                                        <p:tgtEl>
                                          <p:spTgt spid="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idx="4294967295" type="ctrTitle"/>
          </p:nvPr>
        </p:nvSpPr>
        <p:spPr>
          <a:xfrm>
            <a:off x="930600" y="792325"/>
            <a:ext cx="7476300" cy="3411600"/>
          </a:xfrm>
          <a:prstGeom prst="rect">
            <a:avLst/>
          </a:prstGeom>
        </p:spPr>
        <p:txBody>
          <a:bodyPr anchorCtr="0" anchor="b" bIns="0" lIns="0" spcFirstLastPara="1" rIns="0" wrap="square" tIns="0">
            <a:noAutofit/>
          </a:bodyPr>
          <a:lstStyle/>
          <a:p>
            <a:pPr indent="-419100" lvl="0" marL="457200" rtl="0" algn="l">
              <a:spcBef>
                <a:spcPts val="0"/>
              </a:spcBef>
              <a:spcAft>
                <a:spcPts val="0"/>
              </a:spcAft>
              <a:buSzPts val="3000"/>
              <a:buChar char="●"/>
            </a:pPr>
            <a:r>
              <a:rPr lang="en" sz="3000"/>
              <a:t>How is Dia De Los Muertos similar to Halloween in America?</a:t>
            </a:r>
            <a:endParaRPr sz="3000"/>
          </a:p>
          <a:p>
            <a:pPr indent="-419100" lvl="1" marL="914400" rtl="0" algn="l">
              <a:spcBef>
                <a:spcPts val="0"/>
              </a:spcBef>
              <a:spcAft>
                <a:spcPts val="0"/>
              </a:spcAft>
              <a:buSzPts val="3000"/>
              <a:buChar char="○"/>
            </a:pPr>
            <a:r>
              <a:rPr b="0" lang="en" sz="3000"/>
              <a:t>Nov. 1-2nd</a:t>
            </a:r>
            <a:endParaRPr b="0" sz="3000"/>
          </a:p>
          <a:p>
            <a:pPr indent="0" lvl="0" marL="457200" rtl="0" algn="l">
              <a:spcBef>
                <a:spcPts val="0"/>
              </a:spcBef>
              <a:spcAft>
                <a:spcPts val="0"/>
              </a:spcAft>
              <a:buNone/>
            </a:pPr>
            <a:r>
              <a:rPr lang="en" sz="3000"/>
              <a:t> </a:t>
            </a:r>
            <a:endParaRPr sz="3000"/>
          </a:p>
          <a:p>
            <a:pPr indent="-419100" lvl="0" marL="457200" rtl="0" algn="l">
              <a:spcBef>
                <a:spcPts val="0"/>
              </a:spcBef>
              <a:spcAft>
                <a:spcPts val="0"/>
              </a:spcAft>
              <a:buSzPts val="3000"/>
              <a:buChar char="●"/>
            </a:pPr>
            <a:r>
              <a:rPr lang="en" sz="3000"/>
              <a:t>How is it different?</a:t>
            </a:r>
            <a:endParaRPr sz="3000"/>
          </a:p>
          <a:p>
            <a:pPr indent="0" lvl="0" marL="0" rtl="0" algn="l">
              <a:spcBef>
                <a:spcPts val="0"/>
              </a:spcBef>
              <a:spcAft>
                <a:spcPts val="0"/>
              </a:spcAft>
              <a:buNone/>
            </a:pPr>
            <a:r>
              <a:t/>
            </a:r>
            <a:endParaRPr sz="3000"/>
          </a:p>
          <a:p>
            <a:pPr indent="-419100" lvl="0" marL="457200" rtl="0" algn="l">
              <a:spcBef>
                <a:spcPts val="0"/>
              </a:spcBef>
              <a:spcAft>
                <a:spcPts val="0"/>
              </a:spcAft>
              <a:buSzPts val="3000"/>
              <a:buChar char="●"/>
            </a:pPr>
            <a:r>
              <a:rPr lang="en" sz="3000"/>
              <a:t>How does our culture </a:t>
            </a:r>
            <a:r>
              <a:rPr lang="en" sz="3000"/>
              <a:t>remember</a:t>
            </a:r>
            <a:r>
              <a:rPr lang="en" sz="3000"/>
              <a:t> the dead?</a:t>
            </a:r>
            <a:endParaRPr sz="3000"/>
          </a:p>
        </p:txBody>
      </p:sp>
      <p:sp>
        <p:nvSpPr>
          <p:cNvPr id="70" name="Google Shape;70;p15"/>
          <p:cNvSpPr txBox="1"/>
          <p:nvPr>
            <p:ph idx="12" type="sldNum"/>
          </p:nvPr>
        </p:nvSpPr>
        <p:spPr>
          <a:xfrm>
            <a:off x="8213401" y="4248586"/>
            <a:ext cx="465300" cy="4743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6"/>
          <p:cNvSpPr txBox="1"/>
          <p:nvPr>
            <p:ph type="ctrTitle"/>
          </p:nvPr>
        </p:nvSpPr>
        <p:spPr>
          <a:xfrm>
            <a:off x="930600" y="2056000"/>
            <a:ext cx="7282800" cy="5841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Sugar Skulls</a:t>
            </a:r>
            <a:endParaRPr/>
          </a:p>
        </p:txBody>
      </p:sp>
      <p:sp>
        <p:nvSpPr>
          <p:cNvPr id="76" name="Google Shape;76;p16"/>
          <p:cNvSpPr txBox="1"/>
          <p:nvPr>
            <p:ph idx="1" type="subTitle"/>
          </p:nvPr>
        </p:nvSpPr>
        <p:spPr>
          <a:xfrm>
            <a:off x="930600" y="2736802"/>
            <a:ext cx="7282800" cy="350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Dia De Los Muertos tradition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7"/>
          <p:cNvSpPr txBox="1"/>
          <p:nvPr>
            <p:ph idx="1" type="body"/>
          </p:nvPr>
        </p:nvSpPr>
        <p:spPr>
          <a:xfrm>
            <a:off x="465300" y="939700"/>
            <a:ext cx="7019700" cy="3599400"/>
          </a:xfrm>
          <a:prstGeom prst="rect">
            <a:avLst/>
          </a:prstGeom>
        </p:spPr>
        <p:txBody>
          <a:bodyPr anchorCtr="0" anchor="ctr" bIns="0" lIns="0" spcFirstLastPara="1" rIns="0" wrap="square" tIns="0">
            <a:noAutofit/>
          </a:bodyPr>
          <a:lstStyle/>
          <a:p>
            <a:pPr indent="-361950" lvl="0" marL="457200" rtl="0" algn="l">
              <a:spcBef>
                <a:spcPts val="600"/>
              </a:spcBef>
              <a:spcAft>
                <a:spcPts val="0"/>
              </a:spcAft>
              <a:buSzPts val="2100"/>
              <a:buFont typeface="Ubuntu"/>
              <a:buChar char="▪"/>
            </a:pPr>
            <a:r>
              <a:rPr b="1" lang="en" sz="2100">
                <a:latin typeface="Ubuntu"/>
                <a:ea typeface="Ubuntu"/>
                <a:cs typeface="Ubuntu"/>
                <a:sym typeface="Ubuntu"/>
              </a:rPr>
              <a:t>Edible or decorative skulls made (usually by hand) from either Alfeñiques (sugar)  or clay  and </a:t>
            </a:r>
            <a:r>
              <a:rPr b="1" lang="en" sz="2100">
                <a:latin typeface="Ubuntu"/>
                <a:ea typeface="Ubuntu"/>
                <a:cs typeface="Ubuntu"/>
                <a:sym typeface="Ubuntu"/>
              </a:rPr>
              <a:t>decorated with items such as colored foil, icing, beads, and feathers.</a:t>
            </a:r>
            <a:endParaRPr b="1" sz="2100">
              <a:latin typeface="Ubuntu"/>
              <a:ea typeface="Ubuntu"/>
              <a:cs typeface="Ubuntu"/>
              <a:sym typeface="Ubuntu"/>
            </a:endParaRPr>
          </a:p>
          <a:p>
            <a:pPr indent="-361950" lvl="0" marL="457200" rtl="0" algn="l">
              <a:spcBef>
                <a:spcPts val="0"/>
              </a:spcBef>
              <a:spcAft>
                <a:spcPts val="0"/>
              </a:spcAft>
              <a:buSzPts val="2100"/>
              <a:buFont typeface="Ubuntu"/>
              <a:buChar char="▪"/>
            </a:pPr>
            <a:r>
              <a:rPr b="1" lang="en" sz="2100">
                <a:latin typeface="Ubuntu"/>
                <a:ea typeface="Ubuntu"/>
                <a:cs typeface="Ubuntu"/>
                <a:sym typeface="Ubuntu"/>
              </a:rPr>
              <a:t>Any artistic representations of skulls</a:t>
            </a:r>
            <a:endParaRPr b="1" sz="2100">
              <a:latin typeface="Ubuntu"/>
              <a:ea typeface="Ubuntu"/>
              <a:cs typeface="Ubuntu"/>
              <a:sym typeface="Ubuntu"/>
            </a:endParaRPr>
          </a:p>
          <a:p>
            <a:pPr indent="-361950" lvl="0" marL="457200" rtl="0" algn="l">
              <a:spcBef>
                <a:spcPts val="0"/>
              </a:spcBef>
              <a:spcAft>
                <a:spcPts val="0"/>
              </a:spcAft>
              <a:buSzPts val="2100"/>
              <a:buFont typeface="Ubuntu"/>
              <a:buChar char="▪"/>
            </a:pPr>
            <a:r>
              <a:rPr b="1" lang="en" sz="2100">
                <a:latin typeface="Ubuntu"/>
                <a:ea typeface="Ubuntu"/>
                <a:cs typeface="Ubuntu"/>
                <a:sym typeface="Ubuntu"/>
              </a:rPr>
              <a:t>The skulls are created either for children or as offerings to be placed on altars known as “ofrendas”</a:t>
            </a:r>
            <a:endParaRPr b="1" sz="2100">
              <a:latin typeface="Ubuntu"/>
              <a:ea typeface="Ubuntu"/>
              <a:cs typeface="Ubuntu"/>
              <a:sym typeface="Ubuntu"/>
            </a:endParaRPr>
          </a:p>
          <a:p>
            <a:pPr indent="-361950" lvl="0" marL="457200" rtl="0" algn="l">
              <a:spcBef>
                <a:spcPts val="0"/>
              </a:spcBef>
              <a:spcAft>
                <a:spcPts val="0"/>
              </a:spcAft>
              <a:buSzPts val="2100"/>
              <a:buFont typeface="Ubuntu"/>
              <a:buChar char="▪"/>
            </a:pPr>
            <a:r>
              <a:rPr b="1" lang="en" sz="2100">
                <a:latin typeface="Ubuntu"/>
                <a:ea typeface="Ubuntu"/>
                <a:cs typeface="Ubuntu"/>
                <a:sym typeface="Ubuntu"/>
              </a:rPr>
              <a:t>Not meant to be eaten</a:t>
            </a:r>
            <a:endParaRPr b="1" sz="2100">
              <a:latin typeface="Ubuntu"/>
              <a:ea typeface="Ubuntu"/>
              <a:cs typeface="Ubuntu"/>
              <a:sym typeface="Ubuntu"/>
            </a:endParaRPr>
          </a:p>
        </p:txBody>
      </p:sp>
      <p:sp>
        <p:nvSpPr>
          <p:cNvPr id="82" name="Google Shape;82;p17"/>
          <p:cNvSpPr txBox="1"/>
          <p:nvPr>
            <p:ph idx="12" type="sldNum"/>
          </p:nvPr>
        </p:nvSpPr>
        <p:spPr>
          <a:xfrm>
            <a:off x="8213401" y="4248586"/>
            <a:ext cx="465300" cy="4743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83" name="Google Shape;83;p17"/>
          <p:cNvPicPr preferRelativeResize="0"/>
          <p:nvPr/>
        </p:nvPicPr>
        <p:blipFill>
          <a:blip r:embed="rId3">
            <a:alphaModFix/>
          </a:blip>
          <a:stretch>
            <a:fillRect/>
          </a:stretch>
        </p:blipFill>
        <p:spPr>
          <a:xfrm>
            <a:off x="7171351" y="2538175"/>
            <a:ext cx="1819524" cy="2435901"/>
          </a:xfrm>
          <a:prstGeom prst="rect">
            <a:avLst/>
          </a:prstGeom>
          <a:noFill/>
          <a:ln>
            <a:noFill/>
          </a:ln>
        </p:spPr>
      </p:pic>
      <p:pic>
        <p:nvPicPr>
          <p:cNvPr id="84" name="Google Shape;84;p17"/>
          <p:cNvPicPr preferRelativeResize="0"/>
          <p:nvPr/>
        </p:nvPicPr>
        <p:blipFill>
          <a:blip r:embed="rId4">
            <a:alphaModFix/>
          </a:blip>
          <a:stretch>
            <a:fillRect/>
          </a:stretch>
        </p:blipFill>
        <p:spPr>
          <a:xfrm>
            <a:off x="7287175" y="1443624"/>
            <a:ext cx="1703700" cy="95832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8"/>
          <p:cNvSpPr txBox="1"/>
          <p:nvPr>
            <p:ph idx="4294967295" type="subTitle"/>
          </p:nvPr>
        </p:nvSpPr>
        <p:spPr>
          <a:xfrm>
            <a:off x="1081150" y="1585600"/>
            <a:ext cx="3149100" cy="24168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t>Race car helmet that Daniel Suarez wore</a:t>
            </a:r>
            <a:endParaRPr/>
          </a:p>
        </p:txBody>
      </p:sp>
      <p:sp>
        <p:nvSpPr>
          <p:cNvPr id="90" name="Google Shape;90;p18"/>
          <p:cNvSpPr txBox="1"/>
          <p:nvPr>
            <p:ph idx="12" type="sldNum"/>
          </p:nvPr>
        </p:nvSpPr>
        <p:spPr>
          <a:xfrm>
            <a:off x="8213401" y="4248586"/>
            <a:ext cx="465300" cy="4743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91" name="Google Shape;91;p18"/>
          <p:cNvPicPr preferRelativeResize="0"/>
          <p:nvPr/>
        </p:nvPicPr>
        <p:blipFill rotWithShape="1">
          <a:blip r:embed="rId3">
            <a:alphaModFix/>
          </a:blip>
          <a:srcRect b="0" l="16513" r="0" t="0"/>
          <a:stretch/>
        </p:blipFill>
        <p:spPr>
          <a:xfrm>
            <a:off x="4552625" y="891849"/>
            <a:ext cx="4210350" cy="3359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9"/>
          <p:cNvSpPr txBox="1"/>
          <p:nvPr>
            <p:ph idx="4294967295" type="subTitle"/>
          </p:nvPr>
        </p:nvSpPr>
        <p:spPr>
          <a:xfrm>
            <a:off x="691700" y="1787051"/>
            <a:ext cx="3586800" cy="2416800"/>
          </a:xfrm>
          <a:prstGeom prst="rect">
            <a:avLst/>
          </a:prstGeom>
        </p:spPr>
        <p:txBody>
          <a:bodyPr anchorCtr="0" anchor="t" bIns="0" lIns="0" spcFirstLastPara="1" rIns="0" wrap="square" tIns="0">
            <a:noAutofit/>
          </a:bodyPr>
          <a:lstStyle/>
          <a:p>
            <a:pPr indent="-381000" lvl="0" marL="457200" rtl="0" algn="l">
              <a:spcBef>
                <a:spcPts val="600"/>
              </a:spcBef>
              <a:spcAft>
                <a:spcPts val="0"/>
              </a:spcAft>
              <a:buSzPts val="2400"/>
              <a:buAutoNum type="arabicPeriod"/>
            </a:pPr>
            <a:r>
              <a:rPr lang="en"/>
              <a:t>Symmetrical designs</a:t>
            </a:r>
            <a:endParaRPr/>
          </a:p>
          <a:p>
            <a:pPr indent="0" lvl="0" marL="0" rtl="0" algn="l">
              <a:spcBef>
                <a:spcPts val="600"/>
              </a:spcBef>
              <a:spcAft>
                <a:spcPts val="0"/>
              </a:spcAft>
              <a:buNone/>
            </a:pPr>
            <a:r>
              <a:t/>
            </a:r>
            <a:endParaRPr/>
          </a:p>
          <a:p>
            <a:pPr indent="-381000" lvl="0" marL="457200" rtl="0" algn="l">
              <a:spcBef>
                <a:spcPts val="600"/>
              </a:spcBef>
              <a:spcAft>
                <a:spcPts val="0"/>
              </a:spcAft>
              <a:buSzPts val="2400"/>
              <a:buAutoNum type="arabicPeriod"/>
            </a:pPr>
            <a:r>
              <a:rPr lang="en"/>
              <a:t>Symbols can represent deceased relative</a:t>
            </a:r>
            <a:endParaRPr/>
          </a:p>
        </p:txBody>
      </p:sp>
      <p:sp>
        <p:nvSpPr>
          <p:cNvPr id="97" name="Google Shape;97;p19"/>
          <p:cNvSpPr txBox="1"/>
          <p:nvPr>
            <p:ph idx="12" type="sldNum"/>
          </p:nvPr>
        </p:nvSpPr>
        <p:spPr>
          <a:xfrm>
            <a:off x="8213401" y="4248586"/>
            <a:ext cx="465300" cy="4743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98" name="Google Shape;98;p19"/>
          <p:cNvPicPr preferRelativeResize="0"/>
          <p:nvPr/>
        </p:nvPicPr>
        <p:blipFill>
          <a:blip r:embed="rId3">
            <a:alphaModFix/>
          </a:blip>
          <a:stretch>
            <a:fillRect/>
          </a:stretch>
        </p:blipFill>
        <p:spPr>
          <a:xfrm>
            <a:off x="5545550" y="152400"/>
            <a:ext cx="3278040" cy="4838700"/>
          </a:xfrm>
          <a:prstGeom prst="rect">
            <a:avLst/>
          </a:prstGeom>
          <a:noFill/>
          <a:ln>
            <a:noFill/>
          </a:ln>
        </p:spPr>
      </p:pic>
      <p:cxnSp>
        <p:nvCxnSpPr>
          <p:cNvPr id="99" name="Google Shape;99;p19"/>
          <p:cNvCxnSpPr>
            <a:endCxn id="98" idx="2"/>
          </p:cNvCxnSpPr>
          <p:nvPr/>
        </p:nvCxnSpPr>
        <p:spPr>
          <a:xfrm flipH="1">
            <a:off x="7184570" y="161100"/>
            <a:ext cx="13800" cy="4830000"/>
          </a:xfrm>
          <a:prstGeom prst="straightConnector1">
            <a:avLst/>
          </a:prstGeom>
          <a:noFill/>
          <a:ln cap="flat" cmpd="sng" w="76200">
            <a:solidFill>
              <a:srgbClr val="FFFF00"/>
            </a:solidFill>
            <a:prstDash val="dash"/>
            <a:round/>
            <a:headEnd len="med" w="med" type="none"/>
            <a:tailEnd len="med" w="med"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20"/>
          <p:cNvSpPr txBox="1"/>
          <p:nvPr>
            <p:ph type="title"/>
          </p:nvPr>
        </p:nvSpPr>
        <p:spPr>
          <a:xfrm>
            <a:off x="930600" y="886017"/>
            <a:ext cx="7282800" cy="364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If you owe me your collage...</a:t>
            </a:r>
            <a:endParaRPr/>
          </a:p>
        </p:txBody>
      </p:sp>
      <p:sp>
        <p:nvSpPr>
          <p:cNvPr id="105" name="Google Shape;105;p20"/>
          <p:cNvSpPr txBox="1"/>
          <p:nvPr>
            <p:ph idx="12" type="sldNum"/>
          </p:nvPr>
        </p:nvSpPr>
        <p:spPr>
          <a:xfrm>
            <a:off x="8213401" y="4248586"/>
            <a:ext cx="465300" cy="4743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106" name="Google Shape;106;p20"/>
          <p:cNvSpPr txBox="1"/>
          <p:nvPr>
            <p:ph idx="4294967295" type="body"/>
          </p:nvPr>
        </p:nvSpPr>
        <p:spPr>
          <a:xfrm>
            <a:off x="537175" y="1415675"/>
            <a:ext cx="6741600" cy="27882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t/>
            </a:r>
            <a:endParaRPr b="1">
              <a:latin typeface="Ubuntu"/>
              <a:ea typeface="Ubuntu"/>
              <a:cs typeface="Ubuntu"/>
              <a:sym typeface="Ubuntu"/>
            </a:endParaRPr>
          </a:p>
          <a:p>
            <a:pPr indent="-381000" lvl="0" marL="457200" rtl="0" algn="l">
              <a:spcBef>
                <a:spcPts val="600"/>
              </a:spcBef>
              <a:spcAft>
                <a:spcPts val="0"/>
              </a:spcAft>
              <a:buSzPts val="2400"/>
              <a:buFont typeface="Ubuntu"/>
              <a:buChar char="▪"/>
            </a:pPr>
            <a:r>
              <a:rPr b="1" lang="en">
                <a:latin typeface="Ubuntu"/>
                <a:ea typeface="Ubuntu"/>
                <a:cs typeface="Ubuntu"/>
                <a:sym typeface="Ubuntu"/>
              </a:rPr>
              <a:t>FIRST, use the block to finish your  collage</a:t>
            </a:r>
            <a:endParaRPr b="1">
              <a:latin typeface="Ubuntu"/>
              <a:ea typeface="Ubuntu"/>
              <a:cs typeface="Ubuntu"/>
              <a:sym typeface="Ubuntu"/>
            </a:endParaRPr>
          </a:p>
          <a:p>
            <a:pPr indent="0" lvl="0" marL="457200" rtl="0" algn="l">
              <a:spcBef>
                <a:spcPts val="600"/>
              </a:spcBef>
              <a:spcAft>
                <a:spcPts val="0"/>
              </a:spcAft>
              <a:buNone/>
            </a:pPr>
            <a:r>
              <a:rPr b="1" lang="en">
                <a:latin typeface="Ubuntu"/>
                <a:ea typeface="Ubuntu"/>
                <a:cs typeface="Ubuntu"/>
                <a:sym typeface="Ubuntu"/>
              </a:rPr>
              <a:t> </a:t>
            </a:r>
            <a:endParaRPr b="1">
              <a:latin typeface="Ubuntu"/>
              <a:ea typeface="Ubuntu"/>
              <a:cs typeface="Ubuntu"/>
              <a:sym typeface="Ubuntu"/>
            </a:endParaRPr>
          </a:p>
          <a:p>
            <a:pPr indent="-381000" lvl="0" marL="457200" rtl="0" algn="l">
              <a:spcBef>
                <a:spcPts val="600"/>
              </a:spcBef>
              <a:spcAft>
                <a:spcPts val="0"/>
              </a:spcAft>
              <a:buSzPts val="2400"/>
              <a:buFont typeface="Ubuntu"/>
              <a:buChar char="▪"/>
            </a:pPr>
            <a:r>
              <a:rPr b="1" lang="en">
                <a:latin typeface="Ubuntu"/>
                <a:ea typeface="Ubuntu"/>
                <a:cs typeface="Ubuntu"/>
                <a:sym typeface="Ubuntu"/>
              </a:rPr>
              <a:t>Then….</a:t>
            </a:r>
            <a:endParaRPr b="1">
              <a:latin typeface="Ubuntu"/>
              <a:ea typeface="Ubuntu"/>
              <a:cs typeface="Ubuntu"/>
              <a:sym typeface="Ubuntu"/>
            </a:endParaRPr>
          </a:p>
        </p:txBody>
      </p:sp>
    </p:spTree>
  </p:cSld>
  <p:clrMapOvr>
    <a:masterClrMapping/>
  </p:clrMapOvr>
</p:sld>
</file>

<file path=ppt/theme/theme1.xml><?xml version="1.0" encoding="utf-8"?>
<a:theme xmlns:a="http://schemas.openxmlformats.org/drawingml/2006/main" xmlns:r="http://schemas.openxmlformats.org/officeDocument/2006/relationships" name="Isidore template">
  <a:themeElements>
    <a:clrScheme name="Custom 347">
      <a:dk1>
        <a:srgbClr val="0D0335"/>
      </a:dk1>
      <a:lt1>
        <a:srgbClr val="FFFFFF"/>
      </a:lt1>
      <a:dk2>
        <a:srgbClr val="573F68"/>
      </a:dk2>
      <a:lt2>
        <a:srgbClr val="E9DDEC"/>
      </a:lt2>
      <a:accent1>
        <a:srgbClr val="E9204E"/>
      </a:accent1>
      <a:accent2>
        <a:srgbClr val="ED4636"/>
      </a:accent2>
      <a:accent3>
        <a:srgbClr val="FCB42E"/>
      </a:accent3>
      <a:accent4>
        <a:srgbClr val="94C486"/>
      </a:accent4>
      <a:accent5>
        <a:srgbClr val="39B8E3"/>
      </a:accent5>
      <a:accent6>
        <a:srgbClr val="412D8C"/>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